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tags/tag8.xml" ContentType="application/vnd.openxmlformats-officedocument.presentationml.tags+xml"/>
  <Override PartName="/ppt/slides/slide36.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tags/tag49.xml" ContentType="application/vnd.openxmlformats-officedocument.presentationml.tags+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tags/tag38.xml" ContentType="application/vnd.openxmlformats-officedocument.presentationml.tags+xml"/>
  <Override PartName="/ppt/notesSlides/notesSlide63.xml" ContentType="application/vnd.openxmlformats-officedocument.presentationml.notesSlide+xml"/>
  <Override PartName="/ppt/tableStyles.xml" ContentType="application/vnd.openxmlformats-officedocument.presentationml.tableStyles+xml"/>
  <Override PartName="/ppt/tags/tag16.xml" ContentType="application/vnd.openxmlformats-officedocument.presentationml.tags+xml"/>
  <Override PartName="/ppt/tags/tag27.xml" ContentType="application/vnd.openxmlformats-officedocument.presentationml.tag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tags/tag63.xml" ContentType="application/vnd.openxmlformats-officedocument.presentationml.tags+xml"/>
  <Override PartName="/ppt/tags/tag74.xml" ContentType="application/vnd.openxmlformats-officedocument.presentationml.tags+xml"/>
  <Override PartName="/ppt/notesSlides/notesSlide30.xml" ContentType="application/vnd.openxmlformats-officedocument.presentationml.notesSlide+xml"/>
  <Override PartName="/ppt/tags/tag52.xml" ContentType="application/vnd.openxmlformats-officedocument.presentationml.tags+xml"/>
  <Override PartName="/ppt/notesSlides/notesSlide7.xml" ContentType="application/vnd.openxmlformats-officedocument.presentationml.notesSlide+xml"/>
  <Override PartName="/ppt/tags/tag41.xml" ContentType="application/vnd.openxmlformats-officedocument.presentationml.tags+xml"/>
  <Override PartName="/ppt/tags/tag30.xml" ContentType="application/vnd.openxmlformats-officedocument.presentationml.tag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tags/tag5.xml" ContentType="application/vnd.openxmlformats-officedocument.presentationml.tags+xml"/>
  <Override PartName="/ppt/notesSlides/notesSlide57.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Default Extension="emf" ContentType="image/x-emf"/>
  <Override PartName="/ppt/notesSlides/notesSlide46.xml" ContentType="application/vnd.openxmlformats-officedocument.presentationml.notesSlide+xml"/>
  <Override PartName="/ppt/tags/tag68.xml" ContentType="application/vnd.openxmlformats-officedocument.presentationml.tags+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tags/tag1.xml" ContentType="application/vnd.openxmlformats-officedocument.presentationml.tags+xml"/>
  <Override PartName="/ppt/notesSlides/notesSlide24.xml" ContentType="application/vnd.openxmlformats-officedocument.presentationml.notesSlide+xml"/>
  <Override PartName="/ppt/tags/tag28.xml" ContentType="application/vnd.openxmlformats-officedocument.presentationml.tags+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tags/tag57.xml" ContentType="application/vnd.openxmlformats-officedocument.presentationml.tags+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tags/tag17.xml" ContentType="application/vnd.openxmlformats-officedocument.presentationml.tags+xml"/>
  <Override PartName="/ppt/tags/tag35.xml" ContentType="application/vnd.openxmlformats-officedocument.presentationml.tags+xml"/>
  <Override PartName="/ppt/notesSlides/notesSlide42.xml" ContentType="application/vnd.openxmlformats-officedocument.presentationml.notesSlide+xml"/>
  <Override PartName="/ppt/tags/tag46.xml" ContentType="application/vnd.openxmlformats-officedocument.presentationml.tags+xml"/>
  <Override PartName="/ppt/notesSlides/notesSlide60.xml" ContentType="application/vnd.openxmlformats-officedocument.presentationml.notesSlide+xml"/>
  <Override PartName="/ppt/tags/tag64.xml" ContentType="application/vnd.openxmlformats-officedocument.presentationml.tags+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20.xml" ContentType="application/vnd.openxmlformats-officedocument.presentationml.notesSlide+xml"/>
  <Override PartName="/ppt/tags/tag24.xml" ContentType="application/vnd.openxmlformats-officedocument.presentationml.tags+xml"/>
  <Override PartName="/ppt/notesSlides/notesSlide31.xml" ContentType="application/vnd.openxmlformats-officedocument.presentationml.notesSlide+xml"/>
  <Override PartName="/ppt/tags/tag53.xml" ContentType="application/vnd.openxmlformats-officedocument.presentationml.tags+xml"/>
  <Override PartName="/ppt/tags/tag71.xml" ContentType="application/vnd.openxmlformats-officedocument.presentationml.tags+xml"/>
  <Override PartName="/ppt/tags/tag13.xml" ContentType="application/vnd.openxmlformats-officedocument.presentationml.tags+xml"/>
  <Override PartName="/ppt/tags/tag31.xml" ContentType="application/vnd.openxmlformats-officedocument.presentationml.tags+xml"/>
  <Override PartName="/ppt/tags/tag42.xml" ContentType="application/vnd.openxmlformats-officedocument.presentationml.tags+xml"/>
  <Override PartName="/ppt/tags/tag60.xml" ContentType="application/vnd.openxmlformats-officedocument.presentationml.tags+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tags/tag20.xml" ContentType="application/vnd.openxmlformats-officedocument.presentationml.tags+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tags/tag58.xml" ContentType="application/vnd.openxmlformats-officedocument.presentationml.tags+xml"/>
  <Override PartName="/ppt/notesSlides/notesSlide65.xml" ContentType="application/vnd.openxmlformats-officedocument.presentationml.notesSlide+xml"/>
  <Override PartName="/ppt/tags/tag69.xml" ContentType="application/vnd.openxmlformats-officedocument.presentationml.tags+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tags/tag29.xml" ContentType="application/vnd.openxmlformats-officedocument.presentationml.tags+xml"/>
  <Override PartName="/ppt/notesSlides/notesSlide43.xml" ContentType="application/vnd.openxmlformats-officedocument.presentationml.notesSlide+xml"/>
  <Override PartName="/ppt/tags/tag47.xml" ContentType="application/vnd.openxmlformats-officedocument.presentationml.tags+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tags/tag18.xml" ContentType="application/vnd.openxmlformats-officedocument.presentationml.tags+xml"/>
  <Override PartName="/ppt/notesSlides/notesSlide32.xml" ContentType="application/vnd.openxmlformats-officedocument.presentationml.notesSlide+xml"/>
  <Override PartName="/ppt/tags/tag36.xml" ContentType="application/vnd.openxmlformats-officedocument.presentationml.tags+xml"/>
  <Override PartName="/ppt/tags/tag54.xml" ContentType="application/vnd.openxmlformats-officedocument.presentationml.tags+xml"/>
  <Override PartName="/ppt/notesSlides/notesSlide61.xml" ContentType="application/vnd.openxmlformats-officedocument.presentationml.notesSlide+xml"/>
  <Override PartName="/ppt/tags/tag65.xml" ContentType="application/vnd.openxmlformats-officedocument.presentationml.tags+xml"/>
  <Override PartName="/ppt/notesSlides/notesSlide9.xml" ContentType="application/vnd.openxmlformats-officedocument.presentationml.notesSlide+xml"/>
  <Override PartName="/ppt/tags/tag14.xml" ContentType="application/vnd.openxmlformats-officedocument.presentationml.tags+xml"/>
  <Override PartName="/ppt/notesSlides/notesSlide21.xml" ContentType="application/vnd.openxmlformats-officedocument.presentationml.notesSlide+xml"/>
  <Override PartName="/ppt/tags/tag25.xml" ContentType="application/vnd.openxmlformats-officedocument.presentationml.tags+xml"/>
  <Override PartName="/ppt/tags/tag43.xml" ContentType="application/vnd.openxmlformats-officedocument.presentationml.tags+xml"/>
  <Override PartName="/ppt/notesSlides/notesSlide50.xml" ContentType="application/vnd.openxmlformats-officedocument.presentationml.notesSlide+xml"/>
  <Override PartName="/ppt/tags/tag61.xml" ContentType="application/vnd.openxmlformats-officedocument.presentationml.tags+xml"/>
  <Override PartName="/ppt/tags/tag72.xml" ContentType="application/vnd.openxmlformats-officedocument.presentationml.tags+xml"/>
  <Override PartName="/ppt/notesSlides/notesSlide10.xml" ContentType="application/vnd.openxmlformats-officedocument.presentationml.notesSlide+xml"/>
  <Override PartName="/ppt/tags/tag32.xml" ContentType="application/vnd.openxmlformats-officedocument.presentationml.tags+xml"/>
  <Override PartName="/ppt/tags/tag50.xml" ContentType="application/vnd.openxmlformats-officedocument.presentationml.tags+xml"/>
  <Override PartName="/customXml/itemProps4.xml" ContentType="application/vnd.openxmlformats-officedocument.customXmlProperties+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tags/tag10.xml" ContentType="application/vnd.openxmlformats-officedocument.presentationml.tags+xml"/>
  <Override PartName="/ppt/tags/tag21.xml" ContentType="application/vnd.openxmlformats-officedocument.presentationml.tags+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tags/tag7.xml" ContentType="application/vnd.openxmlformats-officedocument.presentationml.tags+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Default Extension="jpeg" ContentType="image/jpeg"/>
  <Override PartName="/ppt/tags/tag3.xml" ContentType="application/vnd.openxmlformats-officedocument.presentationml.tags+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tags/tag59.xml" ContentType="application/vnd.openxmlformats-officedocument.presentationml.tags+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tags/tag19.xml" ContentType="application/vnd.openxmlformats-officedocument.presentationml.tags+xml"/>
  <Override PartName="/ppt/notesSlides/notesSlide26.xml" ContentType="application/vnd.openxmlformats-officedocument.presentationml.notesSlide+xml"/>
  <Override PartName="/ppt/tags/tag37.xml" ContentType="application/vnd.openxmlformats-officedocument.presentationml.tags+xml"/>
  <Override PartName="/ppt/notesSlides/notesSlide44.xml" ContentType="application/vnd.openxmlformats-officedocument.presentationml.notesSlide+xml"/>
  <Override PartName="/ppt/tags/tag48.xml" ContentType="application/vnd.openxmlformats-officedocument.presentationml.tags+xml"/>
  <Override PartName="/ppt/notesSlides/notesSlide62.xml" ContentType="application/vnd.openxmlformats-officedocument.presentationml.notesSlide+xml"/>
  <Override PartName="/ppt/tags/tag66.xml" ContentType="application/vnd.openxmlformats-officedocument.presentationml.tags+xml"/>
  <Override PartName="/ppt/notesSlides/notesSlide73.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tags/tag26.xml" ContentType="application/vnd.openxmlformats-officedocument.presentationml.tags+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tags/tag55.xml" ContentType="application/vnd.openxmlformats-officedocument.presentationml.tags+xml"/>
  <Override PartName="/ppt/tags/tag73.xml" ContentType="application/vnd.openxmlformats-officedocument.presentationml.tags+xml"/>
  <Override PartName="/ppt/notesSlides/notesSlide11.xml" ContentType="application/vnd.openxmlformats-officedocument.presentationml.notesSlide+xml"/>
  <Override PartName="/ppt/tags/tag15.xml" ContentType="application/vnd.openxmlformats-officedocument.presentationml.tags+xml"/>
  <Override PartName="/ppt/tags/tag33.xml" ContentType="application/vnd.openxmlformats-officedocument.presentationml.tags+xml"/>
  <Override PartName="/ppt/notesSlides/notesSlide40.xml" ContentType="application/vnd.openxmlformats-officedocument.presentationml.notesSlide+xml"/>
  <Override PartName="/ppt/tags/tag44.xml" ContentType="application/vnd.openxmlformats-officedocument.presentationml.tags+xml"/>
  <Override PartName="/ppt/tags/tag62.xml" ContentType="application/vnd.openxmlformats-officedocument.presentationml.tags+xml"/>
  <Override PartName="/ppt/notesSlides/notesSlide6.xml" ContentType="application/vnd.openxmlformats-officedocument.presentationml.notesSlide+xml"/>
  <Override PartName="/ppt/tags/tag22.xml" ContentType="application/vnd.openxmlformats-officedocument.presentationml.tags+xml"/>
  <Override PartName="/ppt/tags/tag40.xml" ContentType="application/vnd.openxmlformats-officedocument.presentationml.tags+xml"/>
  <Override PartName="/ppt/tags/tag51.xml" ContentType="application/vnd.openxmlformats-officedocument.presentationml.tags+xml"/>
  <Override PartName="/ppt/slides/slide8.xml" ContentType="application/vnd.openxmlformats-officedocument.presentationml.slide+xml"/>
  <Override PartName="/ppt/slides/slide69.xml" ContentType="application/vnd.openxmlformats-officedocument.presentationml.slide+xml"/>
  <Override PartName="/ppt/tags/tag11.xml" ContentType="application/vnd.openxmlformats-officedocument.presentationml.tags+xml"/>
  <Override PartName="/ppt/slides/slide29.xml" ContentType="application/vnd.openxmlformats-officedocument.presentationml.slide+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notesSlides/notesSlide67.xml" ContentType="application/vnd.openxmlformats-officedocument.presentationml.notesSlide+xml"/>
  <Override PartName="/ppt/slides/slide43.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tags/tag56.xml" ContentType="application/vnd.openxmlformats-officedocument.presentationml.tags+xml"/>
  <Override PartName="/ppt/tags/tag67.xml" ContentType="application/vnd.openxmlformats-officedocument.presentationml.tags+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tags/tag45.xml" ContentType="application/vnd.openxmlformats-officedocument.presentationml.tags+xml"/>
  <Override PartName="/ppt/notesSlides/notesSlide70.xml" ContentType="application/vnd.openxmlformats-officedocument.presentationml.notesSlide+xml"/>
  <Override PartName="/docProps/custom.xml" ContentType="application/vnd.openxmlformats-officedocument.custom-properties+xml"/>
  <Override PartName="/ppt/notesSlides/notesSlide12.xml" ContentType="application/vnd.openxmlformats-officedocument.presentationml.notesSlide+xml"/>
  <Override PartName="/ppt/tags/tag34.xml" ContentType="application/vnd.openxmlformats-officedocument.presentationml.tags+xml"/>
  <Override PartName="/ppt/tags/tag12.xml" ContentType="application/vnd.openxmlformats-officedocument.presentationml.tags+xml"/>
  <Override PartName="/ppt/tags/tag23.xml" ContentType="application/vnd.openxmlformats-officedocument.presentationml.tags+xml"/>
  <Override PartName="/ppt/tags/tag70.xml" ContentType="application/vnd.openxmlformats-officedocument.presentationml.tags+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slides/slide48.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tags/tag39.xml" ContentType="application/vnd.openxmlformats-officedocument.presentationml.tags+xml"/>
  <Override PartName="/ppt/notesSlides/notesSlide64.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Lst>
  <p:notesMasterIdLst>
    <p:notesMasterId r:id="rId80"/>
  </p:notesMasterIdLst>
  <p:handoutMasterIdLst>
    <p:handoutMasterId r:id="rId81"/>
  </p:handoutMasterIdLst>
  <p:sldIdLst>
    <p:sldId id="296" r:id="rId6"/>
    <p:sldId id="311" r:id="rId7"/>
    <p:sldId id="313" r:id="rId8"/>
    <p:sldId id="314" r:id="rId9"/>
    <p:sldId id="315" r:id="rId10"/>
    <p:sldId id="316" r:id="rId11"/>
    <p:sldId id="317" r:id="rId12"/>
    <p:sldId id="318" r:id="rId13"/>
    <p:sldId id="319" r:id="rId14"/>
    <p:sldId id="320" r:id="rId15"/>
    <p:sldId id="321" r:id="rId16"/>
    <p:sldId id="322" r:id="rId17"/>
    <p:sldId id="368" r:id="rId18"/>
    <p:sldId id="371" r:id="rId19"/>
    <p:sldId id="356" r:id="rId20"/>
    <p:sldId id="324" r:id="rId21"/>
    <p:sldId id="369" r:id="rId22"/>
    <p:sldId id="370" r:id="rId23"/>
    <p:sldId id="310" r:id="rId24"/>
    <p:sldId id="265" r:id="rId25"/>
    <p:sldId id="297" r:id="rId26"/>
    <p:sldId id="299" r:id="rId27"/>
    <p:sldId id="298" r:id="rId28"/>
    <p:sldId id="309" r:id="rId29"/>
    <p:sldId id="300" r:id="rId30"/>
    <p:sldId id="301" r:id="rId31"/>
    <p:sldId id="304" r:id="rId32"/>
    <p:sldId id="302" r:id="rId33"/>
    <p:sldId id="305" r:id="rId34"/>
    <p:sldId id="306" r:id="rId35"/>
    <p:sldId id="307" r:id="rId36"/>
    <p:sldId id="308" r:id="rId37"/>
    <p:sldId id="312" r:id="rId38"/>
    <p:sldId id="327" r:id="rId39"/>
    <p:sldId id="337" r:id="rId40"/>
    <p:sldId id="328" r:id="rId41"/>
    <p:sldId id="330" r:id="rId42"/>
    <p:sldId id="331" r:id="rId43"/>
    <p:sldId id="332" r:id="rId44"/>
    <p:sldId id="334" r:id="rId45"/>
    <p:sldId id="339" r:id="rId46"/>
    <p:sldId id="340" r:id="rId47"/>
    <p:sldId id="341" r:id="rId48"/>
    <p:sldId id="342" r:id="rId49"/>
    <p:sldId id="347" r:id="rId50"/>
    <p:sldId id="335" r:id="rId51"/>
    <p:sldId id="336" r:id="rId52"/>
    <p:sldId id="338" r:id="rId53"/>
    <p:sldId id="343" r:id="rId54"/>
    <p:sldId id="351" r:id="rId55"/>
    <p:sldId id="344" r:id="rId56"/>
    <p:sldId id="345" r:id="rId57"/>
    <p:sldId id="361" r:id="rId58"/>
    <p:sldId id="346" r:id="rId59"/>
    <p:sldId id="349" r:id="rId60"/>
    <p:sldId id="353" r:id="rId61"/>
    <p:sldId id="352" r:id="rId62"/>
    <p:sldId id="348" r:id="rId63"/>
    <p:sldId id="354" r:id="rId64"/>
    <p:sldId id="355" r:id="rId65"/>
    <p:sldId id="372" r:id="rId66"/>
    <p:sldId id="357" r:id="rId67"/>
    <p:sldId id="358" r:id="rId68"/>
    <p:sldId id="360" r:id="rId69"/>
    <p:sldId id="359" r:id="rId70"/>
    <p:sldId id="362" r:id="rId71"/>
    <p:sldId id="363" r:id="rId72"/>
    <p:sldId id="364" r:id="rId73"/>
    <p:sldId id="365" r:id="rId74"/>
    <p:sldId id="367" r:id="rId75"/>
    <p:sldId id="366" r:id="rId76"/>
    <p:sldId id="329" r:id="rId77"/>
    <p:sldId id="333" r:id="rId78"/>
    <p:sldId id="266" r:id="rId79"/>
  </p:sldIdLst>
  <p:sldSz cx="12188825" cy="6858000"/>
  <p:notesSz cx="6858000" cy="9144000"/>
  <p:custDataLst>
    <p:custData r:id="rId1"/>
    <p:tags r:id="rId8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2" orient="horz" pos="3888">
          <p15:clr>
            <a:srgbClr val="A4A3A4"/>
          </p15:clr>
        </p15:guide>
        <p15:guide id="3" pos="3839">
          <p15:clr>
            <a:srgbClr val="A4A3A4"/>
          </p15:clr>
        </p15:guide>
        <p15:guide id="4" pos="297">
          <p15:clr>
            <a:srgbClr val="A4A3A4"/>
          </p15:clr>
        </p15:guide>
        <p15:guide id="5" pos="7380">
          <p15:clr>
            <a:srgbClr val="A4A3A4"/>
          </p15:clr>
        </p15:guide>
        <p15:guide id="6" pos="6038">
          <p15:clr>
            <a:srgbClr val="A4A3A4"/>
          </p15:clr>
        </p15:guide>
        <p15:guide id="7" orient="horz" pos="4056">
          <p15:clr>
            <a:srgbClr val="A4A3A4"/>
          </p15:clr>
        </p15:guide>
        <p15:guide id="8" orient="horz" pos="397">
          <p15:clr>
            <a:srgbClr val="A4A3A4"/>
          </p15:clr>
        </p15:guide>
        <p15:guide id="9" pos="239">
          <p15:clr>
            <a:srgbClr val="A4A3A4"/>
          </p15:clr>
        </p15:guide>
        <p15:guide id="10" pos="7438">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3" autoAdjust="0"/>
    <p:restoredTop sz="94504" autoAdjust="0"/>
  </p:normalViewPr>
  <p:slideViewPr>
    <p:cSldViewPr snapToGrid="0" snapToObjects="1" showGuides="1">
      <p:cViewPr>
        <p:scale>
          <a:sx n="100" d="100"/>
          <a:sy n="100" d="100"/>
        </p:scale>
        <p:origin x="-942" y="-162"/>
      </p:cViewPr>
      <p:guideLst>
        <p:guide orient="horz" pos="3888"/>
        <p:guide orient="horz" pos="4056"/>
        <p:guide orient="horz" pos="397"/>
        <p:guide pos="3839"/>
        <p:guide pos="297"/>
        <p:guide pos="7380"/>
        <p:guide pos="6038"/>
        <p:guide pos="239"/>
        <p:guide pos="7438"/>
      </p:guideLst>
    </p:cSldViewPr>
  </p:slideViewPr>
  <p:outlineViewPr>
    <p:cViewPr>
      <p:scale>
        <a:sx n="33" d="100"/>
        <a:sy n="33" d="100"/>
      </p:scale>
      <p:origin x="0" y="-186"/>
    </p:cViewPr>
  </p:outlineViewPr>
  <p:notesTextViewPr>
    <p:cViewPr>
      <p:scale>
        <a:sx n="1" d="1"/>
        <a:sy n="1" d="1"/>
      </p:scale>
      <p:origin x="0" y="0"/>
    </p:cViewPr>
  </p:notesTextViewPr>
  <p:sorterViewPr>
    <p:cViewPr>
      <p:scale>
        <a:sx n="100" d="100"/>
        <a:sy n="100" d="100"/>
      </p:scale>
      <p:origin x="0" y="0"/>
    </p:cViewPr>
  </p:sorterViewPr>
  <p:notesViewPr>
    <p:cSldViewPr snapToGrid="0" snapToObjects="1" showGuides="1">
      <p:cViewPr varScale="1">
        <p:scale>
          <a:sx n="79" d="100"/>
          <a:sy n="79" d="100"/>
        </p:scale>
        <p:origin x="-3198" y="-96"/>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1.xml"/><Relationship Id="rId61" Type="http://schemas.openxmlformats.org/officeDocument/2006/relationships/slide" Target="slides/slide56.xml"/><Relationship Id="rId82" Type="http://schemas.openxmlformats.org/officeDocument/2006/relationships/tags" Target="tags/tag1.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handoutMaster" Target="handoutMasters/handoutMaster1.xml"/><Relationship Id="rId86"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laceholder 3"/>
          <p:cNvSpPr>
            <a:spLocks noGrp="1"/>
          </p:cNvSpPr>
          <p:nvPr>
            <p:ph type="ftr" sz="quarter" idx="2"/>
          </p:nvPr>
        </p:nvSpPr>
        <p:spPr>
          <a:xfrm>
            <a:off x="0" y="8869680"/>
            <a:ext cx="3657600" cy="274320"/>
          </a:xfrm>
          <a:prstGeom prst="rect">
            <a:avLst/>
          </a:prstGeom>
        </p:spPr>
        <p:txBody>
          <a:bodyPr vert="horz" lIns="91440" tIns="45720" rIns="91440" bIns="45720" rtlCol="0" anchor="b"/>
          <a:lstStyle>
            <a:lvl1pPr algn="l">
              <a:defRPr sz="1200"/>
            </a:lvl1pPr>
          </a:lstStyle>
          <a:p>
            <a:endParaRPr sz="800" dirty="0"/>
          </a:p>
        </p:txBody>
      </p:sp>
      <p:sp>
        <p:nvSpPr>
          <p:cNvPr id="5" name="Slide Number Placeholder 4"/>
          <p:cNvSpPr>
            <a:spLocks noGrp="1"/>
          </p:cNvSpPr>
          <p:nvPr>
            <p:ph type="sldNum" sz="quarter" idx="3"/>
          </p:nvPr>
        </p:nvSpPr>
        <p:spPr>
          <a:xfrm>
            <a:off x="3884613" y="8869680"/>
            <a:ext cx="2971800" cy="274320"/>
          </a:xfrm>
          <a:prstGeom prst="rect">
            <a:avLst/>
          </a:prstGeom>
        </p:spPr>
        <p:txBody>
          <a:bodyPr vert="horz" lIns="91440" tIns="45720" rIns="91440" bIns="45720" rtlCol="0" anchor="b"/>
          <a:lstStyle>
            <a:lvl1pPr algn="r">
              <a:defRPr sz="1200"/>
            </a:lvl1pPr>
          </a:lstStyle>
          <a:p>
            <a:fld id="{F3FAC63D-F643-4AC4-8FDC-9825A75701D8}" type="slidenum">
              <a:rPr sz="800"/>
              <a:pPr/>
              <a:t>‹#›</a:t>
            </a:fld>
            <a:endParaRPr sz="800"/>
          </a:p>
        </p:txBody>
      </p:sp>
    </p:spTree>
    <p:extLst>
      <p:ext uri="{BB962C8B-B14F-4D97-AF65-F5344CB8AC3E}">
        <p14:creationId xmlns:p14="http://schemas.microsoft.com/office/powerpoint/2010/main" xmlns="" val="2735066487"/>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657600" cy="274320"/>
          </a:xfrm>
          <a:prstGeom prst="rect">
            <a:avLst/>
          </a:prstGeom>
        </p:spPr>
        <p:txBody>
          <a:bodyPr vert="horz" lIns="91440" tIns="45720" rIns="91440" bIns="45720" rtlCol="0"/>
          <a:lstStyle>
            <a:lvl1pPr algn="l">
              <a:defRPr sz="800" cap="all" baseline="0">
                <a:solidFill>
                  <a:schemeClr val="tx1"/>
                </a:solidFill>
              </a:defRPr>
            </a:lvl1pPr>
          </a:lstStyle>
          <a:p>
            <a:endParaRPr dirty="0"/>
          </a:p>
        </p:txBody>
      </p:sp>
      <p:sp>
        <p:nvSpPr>
          <p:cNvPr id="3" name="Date Placeholder 2"/>
          <p:cNvSpPr>
            <a:spLocks noGrp="1"/>
          </p:cNvSpPr>
          <p:nvPr>
            <p:ph type="dt" idx="1"/>
          </p:nvPr>
        </p:nvSpPr>
        <p:spPr>
          <a:xfrm>
            <a:off x="3884613" y="0"/>
            <a:ext cx="2971800" cy="274320"/>
          </a:xfrm>
          <a:prstGeom prst="rect">
            <a:avLst/>
          </a:prstGeom>
        </p:spPr>
        <p:txBody>
          <a:bodyPr vert="horz" lIns="91440" tIns="45720" rIns="91440" bIns="45720" rtlCol="0"/>
          <a:lstStyle>
            <a:lvl1pPr algn="r">
              <a:defRPr sz="800">
                <a:solidFill>
                  <a:schemeClr val="tx1"/>
                </a:solidFill>
              </a:defRPr>
            </a:lvl1pPr>
          </a:lstStyle>
          <a:p>
            <a:fld id="{7724383D-47EA-45CB-930A-8D57FFD0FCC3}" type="datetime2">
              <a:rPr lang="en-US"/>
              <a:pPr/>
              <a:t>Thursday, March 2, 2017</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a:p>
            <a:pPr lvl="5"/>
            <a:r>
              <a:rPr/>
              <a:t>Sixth</a:t>
            </a:r>
          </a:p>
          <a:p>
            <a:pPr lvl="6"/>
            <a:r>
              <a:rPr/>
              <a:t>Seventh</a:t>
            </a:r>
          </a:p>
          <a:p>
            <a:pPr lvl="7"/>
            <a:r>
              <a:rPr/>
              <a:t>Eighth</a:t>
            </a:r>
          </a:p>
          <a:p>
            <a:pPr lvl="8"/>
            <a:r>
              <a:rPr/>
              <a:t>Ninth</a:t>
            </a:r>
          </a:p>
        </p:txBody>
      </p:sp>
      <p:sp>
        <p:nvSpPr>
          <p:cNvPr id="6" name="Footer Placeholder 5"/>
          <p:cNvSpPr>
            <a:spLocks noGrp="1"/>
          </p:cNvSpPr>
          <p:nvPr>
            <p:ph type="ftr" sz="quarter" idx="4"/>
          </p:nvPr>
        </p:nvSpPr>
        <p:spPr>
          <a:xfrm>
            <a:off x="0" y="8869680"/>
            <a:ext cx="3657600" cy="274320"/>
          </a:xfrm>
          <a:prstGeom prst="rect">
            <a:avLst/>
          </a:prstGeom>
        </p:spPr>
        <p:txBody>
          <a:bodyPr vert="horz" lIns="91440" tIns="45720" rIns="91440" bIns="45720" rtlCol="0" anchor="b"/>
          <a:lstStyle>
            <a:lvl1pPr algn="l">
              <a:defRPr sz="800" cap="none" baseline="0">
                <a:solidFill>
                  <a:schemeClr val="tx1"/>
                </a:solidFill>
              </a:defRPr>
            </a:lvl1pPr>
          </a:lstStyle>
          <a:p>
            <a:endParaRPr dirty="0"/>
          </a:p>
        </p:txBody>
      </p:sp>
      <p:sp>
        <p:nvSpPr>
          <p:cNvPr id="7" name="Slide Number Placeholder 6"/>
          <p:cNvSpPr>
            <a:spLocks noGrp="1"/>
          </p:cNvSpPr>
          <p:nvPr>
            <p:ph type="sldNum" sz="quarter" idx="5"/>
          </p:nvPr>
        </p:nvSpPr>
        <p:spPr>
          <a:xfrm>
            <a:off x="3884613" y="8869680"/>
            <a:ext cx="2971800" cy="274320"/>
          </a:xfrm>
          <a:prstGeom prst="rect">
            <a:avLst/>
          </a:prstGeom>
        </p:spPr>
        <p:txBody>
          <a:bodyPr vert="horz" lIns="91440" tIns="45720" rIns="91440" bIns="45720" rtlCol="0" anchor="b"/>
          <a:lstStyle>
            <a:lvl1pPr algn="r">
              <a:defRPr sz="800">
                <a:solidFill>
                  <a:schemeClr val="tx1"/>
                </a:solidFill>
              </a:defRPr>
            </a:lvl1pPr>
          </a:lstStyle>
          <a:p>
            <a:fld id="{AA177954-F820-4125-B6DD-F07DB14523EB}" type="slidenum">
              <a:rPr/>
              <a:pPr/>
              <a:t>‹#›</a:t>
            </a:fld>
            <a:endParaRPr/>
          </a:p>
        </p:txBody>
      </p:sp>
    </p:spTree>
    <p:extLst>
      <p:ext uri="{BB962C8B-B14F-4D97-AF65-F5344CB8AC3E}">
        <p14:creationId xmlns:p14="http://schemas.microsoft.com/office/powerpoint/2010/main" xmlns="" val="930584224"/>
      </p:ext>
    </p:extLst>
  </p:cSld>
  <p:clrMap bg1="lt1" tx1="dk1" bg2="lt2" tx2="dk2" accent1="accent1" accent2="accent2" accent3="accent3" accent4="accent4" accent5="accent5" accent6="accent6" hlink="hlink" folHlink="folHlink"/>
  <p:hf hdr="0" dt="0"/>
  <p:notesStyle>
    <a:lvl1pPr marL="118872" indent="-118872" algn="l" defTabSz="914400" rtl="0" eaLnBrk="1" latinLnBrk="0" hangingPunct="1">
      <a:spcBef>
        <a:spcPts val="600"/>
      </a:spcBef>
      <a:buClr>
        <a:schemeClr val="accent1"/>
      </a:buClr>
      <a:buFont typeface="Wingdings" pitchFamily="2" charset="2"/>
      <a:buChar char="§"/>
      <a:defRPr sz="1200" kern="1200">
        <a:solidFill>
          <a:schemeClr val="tx1"/>
        </a:solidFill>
        <a:latin typeface="+mn-lt"/>
        <a:ea typeface="+mn-ea"/>
        <a:cs typeface="+mn-cs"/>
      </a:defRPr>
    </a:lvl1pPr>
    <a:lvl2pPr marL="237744" indent="-118872" algn="l" defTabSz="914400" rtl="0" eaLnBrk="1" latinLnBrk="0" hangingPunct="1">
      <a:spcBef>
        <a:spcPts val="400"/>
      </a:spcBef>
      <a:buClr>
        <a:schemeClr val="accent1"/>
      </a:buClr>
      <a:buFont typeface="Arial" pitchFamily="34" charset="0"/>
      <a:buChar char="–"/>
      <a:defRPr sz="1200" kern="1200">
        <a:solidFill>
          <a:schemeClr val="tx1"/>
        </a:solidFill>
        <a:latin typeface="+mn-lt"/>
        <a:ea typeface="+mn-ea"/>
        <a:cs typeface="+mn-cs"/>
      </a:defRPr>
    </a:lvl2pPr>
    <a:lvl3pPr marL="374904" indent="-118872" algn="l" defTabSz="914400" rtl="0" eaLnBrk="1" latinLnBrk="0" hangingPunct="1">
      <a:spcBef>
        <a:spcPts val="400"/>
      </a:spcBef>
      <a:buClr>
        <a:schemeClr val="accent1"/>
      </a:buClr>
      <a:buFont typeface="Arial" pitchFamily="34" charset="0"/>
      <a:buChar char="•"/>
      <a:defRPr sz="1200" kern="1200">
        <a:solidFill>
          <a:schemeClr val="tx1"/>
        </a:solidFill>
        <a:latin typeface="+mn-lt"/>
        <a:ea typeface="+mn-ea"/>
        <a:cs typeface="+mn-cs"/>
      </a:defRPr>
    </a:lvl3pPr>
    <a:lvl4pPr marL="502920" indent="-118872" algn="l" defTabSz="914400" rtl="0" eaLnBrk="1" latinLnBrk="0" hangingPunct="1">
      <a:spcBef>
        <a:spcPts val="400"/>
      </a:spcBef>
      <a:buClr>
        <a:schemeClr val="accent1"/>
      </a:buClr>
      <a:buFont typeface="Arial" pitchFamily="34" charset="0"/>
      <a:buChar char="•"/>
      <a:defRPr sz="1200" kern="1200">
        <a:solidFill>
          <a:schemeClr val="tx1"/>
        </a:solidFill>
        <a:latin typeface="+mn-lt"/>
        <a:ea typeface="+mn-ea"/>
        <a:cs typeface="+mn-cs"/>
      </a:defRPr>
    </a:lvl4pPr>
    <a:lvl5pPr marL="612648" indent="-118872" algn="l" defTabSz="914400" rtl="0" eaLnBrk="1" latinLnBrk="0" hangingPunct="1">
      <a:spcBef>
        <a:spcPts val="400"/>
      </a:spcBef>
      <a:buClr>
        <a:schemeClr val="accent1"/>
      </a:buClr>
      <a:buFont typeface="Arial" pitchFamily="34" charset="0"/>
      <a:buChar char="•"/>
      <a:defRPr sz="1200" kern="1200">
        <a:solidFill>
          <a:schemeClr val="tx1"/>
        </a:solidFill>
        <a:latin typeface="+mn-lt"/>
        <a:ea typeface="+mn-ea"/>
        <a:cs typeface="+mn-cs"/>
      </a:defRPr>
    </a:lvl5pPr>
    <a:lvl6pPr marL="731520" indent="-118872" algn="l" defTabSz="914400" rtl="0" eaLnBrk="1" latinLnBrk="0" hangingPunct="1">
      <a:spcBef>
        <a:spcPts val="400"/>
      </a:spcBef>
      <a:buClr>
        <a:schemeClr val="accent1"/>
      </a:buClr>
      <a:buFont typeface="Arial" pitchFamily="34" charset="0"/>
      <a:buChar char="•"/>
      <a:defRPr sz="1200" kern="1200">
        <a:solidFill>
          <a:schemeClr val="tx1"/>
        </a:solidFill>
        <a:latin typeface="+mn-lt"/>
        <a:ea typeface="+mn-ea"/>
        <a:cs typeface="+mn-cs"/>
      </a:defRPr>
    </a:lvl6pPr>
    <a:lvl7pPr marL="850392" indent="-118872" algn="l" defTabSz="914400" rtl="0" eaLnBrk="1" latinLnBrk="0" hangingPunct="1">
      <a:spcBef>
        <a:spcPts val="400"/>
      </a:spcBef>
      <a:buClr>
        <a:schemeClr val="accent1"/>
      </a:buClr>
      <a:buFont typeface="Arial" pitchFamily="34" charset="0"/>
      <a:buChar char="•"/>
      <a:defRPr sz="1200" kern="1200">
        <a:solidFill>
          <a:schemeClr val="tx1"/>
        </a:solidFill>
        <a:latin typeface="+mn-lt"/>
        <a:ea typeface="+mn-ea"/>
        <a:cs typeface="+mn-cs"/>
      </a:defRPr>
    </a:lvl7pPr>
    <a:lvl8pPr marL="969264" indent="-118872" algn="l" defTabSz="914400" rtl="0" eaLnBrk="1" latinLnBrk="0" hangingPunct="1">
      <a:spcBef>
        <a:spcPts val="400"/>
      </a:spcBef>
      <a:buClr>
        <a:schemeClr val="accent1"/>
      </a:buClr>
      <a:buFont typeface="Arial" pitchFamily="34" charset="0"/>
      <a:buChar char="•"/>
      <a:defRPr sz="1200" kern="1200">
        <a:solidFill>
          <a:schemeClr val="tx1"/>
        </a:solidFill>
        <a:latin typeface="+mn-lt"/>
        <a:ea typeface="+mn-ea"/>
        <a:cs typeface="+mn-cs"/>
      </a:defRPr>
    </a:lvl8pPr>
    <a:lvl9pPr marL="1088136" indent="-118872" algn="l" defTabSz="914400" rtl="0" eaLnBrk="1" latinLnBrk="0" hangingPunct="1">
      <a:spcBef>
        <a:spcPts val="400"/>
      </a:spcBef>
      <a:buClr>
        <a:schemeClr val="accent1"/>
      </a:buClr>
      <a:buFont typeface="Arial" pitchFamily="34" charset="0"/>
      <a:buChar char="•"/>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11.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15.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17.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21.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23.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24.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ags" Target="../tags/tag25.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26.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27.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ags" Target="../tags/tag28.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ags" Target="../tags/tag29.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30.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ags" Target="../tags/tag31.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32.xml"/></Relationships>
</file>

<file path=ppt/notesSlides/_rels/notesSlide32.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33.xml"/></Relationships>
</file>

<file path=ppt/notesSlides/_rels/notesSlide33.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ags" Target="../tags/tag34.xml"/></Relationships>
</file>

<file path=ppt/notesSlides/_rels/notesSlide34.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ags" Target="../tags/tag35.xml"/></Relationships>
</file>

<file path=ppt/notesSlides/_rels/notesSlide35.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ags" Target="../tags/tag36.xml"/></Relationships>
</file>

<file path=ppt/notesSlides/_rels/notesSlide36.xml.rels><?xml version="1.0" encoding="UTF-8" standalone="yes"?>
<Relationships xmlns="http://schemas.openxmlformats.org/package/2006/relationships"><Relationship Id="rId3" Type="http://schemas.openxmlformats.org/officeDocument/2006/relationships/slide" Target="../slides/slide36.xml"/><Relationship Id="rId2" Type="http://schemas.openxmlformats.org/officeDocument/2006/relationships/notesMaster" Target="../notesMasters/notesMaster1.xml"/><Relationship Id="rId1" Type="http://schemas.openxmlformats.org/officeDocument/2006/relationships/tags" Target="../tags/tag37.xml"/></Relationships>
</file>

<file path=ppt/notesSlides/_rels/notesSlide37.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ags" Target="../tags/tag38.xml"/></Relationships>
</file>

<file path=ppt/notesSlides/_rels/notesSlide38.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notesMaster" Target="../notesMasters/notesMaster1.xml"/><Relationship Id="rId1" Type="http://schemas.openxmlformats.org/officeDocument/2006/relationships/tags" Target="../tags/tag39.xml"/></Relationships>
</file>

<file path=ppt/notesSlides/_rels/notesSlide39.xml.rels><?xml version="1.0" encoding="UTF-8" standalone="yes"?>
<Relationships xmlns="http://schemas.openxmlformats.org/package/2006/relationships"><Relationship Id="rId3" Type="http://schemas.openxmlformats.org/officeDocument/2006/relationships/slide" Target="../slides/slide39.xml"/><Relationship Id="rId2" Type="http://schemas.openxmlformats.org/officeDocument/2006/relationships/notesMaster" Target="../notesMasters/notesMaster1.xml"/><Relationship Id="rId1" Type="http://schemas.openxmlformats.org/officeDocument/2006/relationships/tags" Target="../tags/tag40.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40.xml.rels><?xml version="1.0" encoding="UTF-8" standalone="yes"?>
<Relationships xmlns="http://schemas.openxmlformats.org/package/2006/relationships"><Relationship Id="rId3" Type="http://schemas.openxmlformats.org/officeDocument/2006/relationships/slide" Target="../slides/slide40.xml"/><Relationship Id="rId2" Type="http://schemas.openxmlformats.org/officeDocument/2006/relationships/notesMaster" Target="../notesMasters/notesMaster1.xml"/><Relationship Id="rId1" Type="http://schemas.openxmlformats.org/officeDocument/2006/relationships/tags" Target="../tags/tag41.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41.xml"/><Relationship Id="rId2" Type="http://schemas.openxmlformats.org/officeDocument/2006/relationships/notesMaster" Target="../notesMasters/notesMaster1.xml"/><Relationship Id="rId1" Type="http://schemas.openxmlformats.org/officeDocument/2006/relationships/tags" Target="../tags/tag42.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42.xml"/><Relationship Id="rId2" Type="http://schemas.openxmlformats.org/officeDocument/2006/relationships/notesMaster" Target="../notesMasters/notesMaster1.xml"/><Relationship Id="rId1" Type="http://schemas.openxmlformats.org/officeDocument/2006/relationships/tags" Target="../tags/tag43.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43.xml"/><Relationship Id="rId2" Type="http://schemas.openxmlformats.org/officeDocument/2006/relationships/notesMaster" Target="../notesMasters/notesMaster1.xml"/><Relationship Id="rId1" Type="http://schemas.openxmlformats.org/officeDocument/2006/relationships/tags" Target="../tags/tag44.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44.xml"/><Relationship Id="rId2" Type="http://schemas.openxmlformats.org/officeDocument/2006/relationships/notesMaster" Target="../notesMasters/notesMaster1.xml"/><Relationship Id="rId1" Type="http://schemas.openxmlformats.org/officeDocument/2006/relationships/tags" Target="../tags/tag45.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45.xml"/><Relationship Id="rId2" Type="http://schemas.openxmlformats.org/officeDocument/2006/relationships/notesMaster" Target="../notesMasters/notesMaster1.xml"/><Relationship Id="rId1" Type="http://schemas.openxmlformats.org/officeDocument/2006/relationships/tags" Target="../tags/tag46.xml"/></Relationships>
</file>

<file path=ppt/notesSlides/_rels/notesSlide46.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notesMaster" Target="../notesMasters/notesMaster1.xml"/><Relationship Id="rId1" Type="http://schemas.openxmlformats.org/officeDocument/2006/relationships/tags" Target="../tags/tag47.xml"/></Relationships>
</file>

<file path=ppt/notesSlides/_rels/notesSlide47.xml.rels><?xml version="1.0" encoding="UTF-8" standalone="yes"?>
<Relationships xmlns="http://schemas.openxmlformats.org/package/2006/relationships"><Relationship Id="rId3" Type="http://schemas.openxmlformats.org/officeDocument/2006/relationships/slide" Target="../slides/slide47.xml"/><Relationship Id="rId2" Type="http://schemas.openxmlformats.org/officeDocument/2006/relationships/notesMaster" Target="../notesMasters/notesMaster1.xml"/><Relationship Id="rId1" Type="http://schemas.openxmlformats.org/officeDocument/2006/relationships/tags" Target="../tags/tag48.xml"/></Relationships>
</file>

<file path=ppt/notesSlides/_rels/notesSlide48.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notesMaster" Target="../notesMasters/notesMaster1.xml"/><Relationship Id="rId1" Type="http://schemas.openxmlformats.org/officeDocument/2006/relationships/tags" Target="../tags/tag49.xml"/></Relationships>
</file>

<file path=ppt/notesSlides/_rels/notesSlide49.xml.rels><?xml version="1.0" encoding="UTF-8" standalone="yes"?>
<Relationships xmlns="http://schemas.openxmlformats.org/package/2006/relationships"><Relationship Id="rId3" Type="http://schemas.openxmlformats.org/officeDocument/2006/relationships/slide" Target="../slides/slide49.xml"/><Relationship Id="rId2" Type="http://schemas.openxmlformats.org/officeDocument/2006/relationships/notesMaster" Target="../notesMasters/notesMaster1.xml"/><Relationship Id="rId1" Type="http://schemas.openxmlformats.org/officeDocument/2006/relationships/tags" Target="../tags/tag50.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50.xml.rels><?xml version="1.0" encoding="UTF-8" standalone="yes"?>
<Relationships xmlns="http://schemas.openxmlformats.org/package/2006/relationships"><Relationship Id="rId3" Type="http://schemas.openxmlformats.org/officeDocument/2006/relationships/slide" Target="../slides/slide50.xml"/><Relationship Id="rId2" Type="http://schemas.openxmlformats.org/officeDocument/2006/relationships/notesMaster" Target="../notesMasters/notesMaster1.xml"/><Relationship Id="rId1" Type="http://schemas.openxmlformats.org/officeDocument/2006/relationships/tags" Target="../tags/tag51.xml"/></Relationships>
</file>

<file path=ppt/notesSlides/_rels/notesSlide51.xml.rels><?xml version="1.0" encoding="UTF-8" standalone="yes"?>
<Relationships xmlns="http://schemas.openxmlformats.org/package/2006/relationships"><Relationship Id="rId3" Type="http://schemas.openxmlformats.org/officeDocument/2006/relationships/slide" Target="../slides/slide51.xml"/><Relationship Id="rId2" Type="http://schemas.openxmlformats.org/officeDocument/2006/relationships/notesMaster" Target="../notesMasters/notesMaster1.xml"/><Relationship Id="rId1" Type="http://schemas.openxmlformats.org/officeDocument/2006/relationships/tags" Target="../tags/tag52.xml"/></Relationships>
</file>

<file path=ppt/notesSlides/_rels/notesSlide52.xml.rels><?xml version="1.0" encoding="UTF-8" standalone="yes"?>
<Relationships xmlns="http://schemas.openxmlformats.org/package/2006/relationships"><Relationship Id="rId3" Type="http://schemas.openxmlformats.org/officeDocument/2006/relationships/slide" Target="../slides/slide52.xml"/><Relationship Id="rId2" Type="http://schemas.openxmlformats.org/officeDocument/2006/relationships/notesMaster" Target="../notesMasters/notesMaster1.xml"/><Relationship Id="rId1" Type="http://schemas.openxmlformats.org/officeDocument/2006/relationships/tags" Target="../tags/tag53.xml"/></Relationships>
</file>

<file path=ppt/notesSlides/_rels/notesSlide53.xml.rels><?xml version="1.0" encoding="UTF-8" standalone="yes"?>
<Relationships xmlns="http://schemas.openxmlformats.org/package/2006/relationships"><Relationship Id="rId3" Type="http://schemas.openxmlformats.org/officeDocument/2006/relationships/slide" Target="../slides/slide53.xml"/><Relationship Id="rId2" Type="http://schemas.openxmlformats.org/officeDocument/2006/relationships/notesMaster" Target="../notesMasters/notesMaster1.xml"/><Relationship Id="rId1" Type="http://schemas.openxmlformats.org/officeDocument/2006/relationships/tags" Target="../tags/tag54.xml"/></Relationships>
</file>

<file path=ppt/notesSlides/_rels/notesSlide54.xml.rels><?xml version="1.0" encoding="UTF-8" standalone="yes"?>
<Relationships xmlns="http://schemas.openxmlformats.org/package/2006/relationships"><Relationship Id="rId3" Type="http://schemas.openxmlformats.org/officeDocument/2006/relationships/slide" Target="../slides/slide54.xml"/><Relationship Id="rId2" Type="http://schemas.openxmlformats.org/officeDocument/2006/relationships/notesMaster" Target="../notesMasters/notesMaster1.xml"/><Relationship Id="rId1" Type="http://schemas.openxmlformats.org/officeDocument/2006/relationships/tags" Target="../tags/tag55.xml"/></Relationships>
</file>

<file path=ppt/notesSlides/_rels/notesSlide55.xml.rels><?xml version="1.0" encoding="UTF-8" standalone="yes"?>
<Relationships xmlns="http://schemas.openxmlformats.org/package/2006/relationships"><Relationship Id="rId3" Type="http://schemas.openxmlformats.org/officeDocument/2006/relationships/slide" Target="../slides/slide55.xml"/><Relationship Id="rId2" Type="http://schemas.openxmlformats.org/officeDocument/2006/relationships/notesMaster" Target="../notesMasters/notesMaster1.xml"/><Relationship Id="rId1" Type="http://schemas.openxmlformats.org/officeDocument/2006/relationships/tags" Target="../tags/tag56.xml"/></Relationships>
</file>

<file path=ppt/notesSlides/_rels/notesSlide56.xml.rels><?xml version="1.0" encoding="UTF-8" standalone="yes"?>
<Relationships xmlns="http://schemas.openxmlformats.org/package/2006/relationships"><Relationship Id="rId3" Type="http://schemas.openxmlformats.org/officeDocument/2006/relationships/slide" Target="../slides/slide56.xml"/><Relationship Id="rId2" Type="http://schemas.openxmlformats.org/officeDocument/2006/relationships/notesMaster" Target="../notesMasters/notesMaster1.xml"/><Relationship Id="rId1" Type="http://schemas.openxmlformats.org/officeDocument/2006/relationships/tags" Target="../tags/tag57.xml"/></Relationships>
</file>

<file path=ppt/notesSlides/_rels/notesSlide57.xml.rels><?xml version="1.0" encoding="UTF-8" standalone="yes"?>
<Relationships xmlns="http://schemas.openxmlformats.org/package/2006/relationships"><Relationship Id="rId3" Type="http://schemas.openxmlformats.org/officeDocument/2006/relationships/slide" Target="../slides/slide57.xml"/><Relationship Id="rId2" Type="http://schemas.openxmlformats.org/officeDocument/2006/relationships/notesMaster" Target="../notesMasters/notesMaster1.xml"/><Relationship Id="rId1" Type="http://schemas.openxmlformats.org/officeDocument/2006/relationships/tags" Target="../tags/tag58.xml"/></Relationships>
</file>

<file path=ppt/notesSlides/_rels/notesSlide58.xml.rels><?xml version="1.0" encoding="UTF-8" standalone="yes"?>
<Relationships xmlns="http://schemas.openxmlformats.org/package/2006/relationships"><Relationship Id="rId3" Type="http://schemas.openxmlformats.org/officeDocument/2006/relationships/slide" Target="../slides/slide58.xml"/><Relationship Id="rId2" Type="http://schemas.openxmlformats.org/officeDocument/2006/relationships/notesMaster" Target="../notesMasters/notesMaster1.xml"/><Relationship Id="rId1" Type="http://schemas.openxmlformats.org/officeDocument/2006/relationships/tags" Target="../tags/tag59.xml"/></Relationships>
</file>

<file path=ppt/notesSlides/_rels/notesSlide59.xml.rels><?xml version="1.0" encoding="UTF-8" standalone="yes"?>
<Relationships xmlns="http://schemas.openxmlformats.org/package/2006/relationships"><Relationship Id="rId3" Type="http://schemas.openxmlformats.org/officeDocument/2006/relationships/slide" Target="../slides/slide59.xml"/><Relationship Id="rId2" Type="http://schemas.openxmlformats.org/officeDocument/2006/relationships/notesMaster" Target="../notesMasters/notesMaster1.xml"/><Relationship Id="rId1" Type="http://schemas.openxmlformats.org/officeDocument/2006/relationships/tags" Target="../tags/tag60.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60.xml.rels><?xml version="1.0" encoding="UTF-8" standalone="yes"?>
<Relationships xmlns="http://schemas.openxmlformats.org/package/2006/relationships"><Relationship Id="rId3" Type="http://schemas.openxmlformats.org/officeDocument/2006/relationships/slide" Target="../slides/slide60.xml"/><Relationship Id="rId2" Type="http://schemas.openxmlformats.org/officeDocument/2006/relationships/notesMaster" Target="../notesMasters/notesMaster1.xml"/><Relationship Id="rId1" Type="http://schemas.openxmlformats.org/officeDocument/2006/relationships/tags" Target="../tags/tag61.xml"/></Relationships>
</file>

<file path=ppt/notesSlides/_rels/notesSlide61.xml.rels><?xml version="1.0" encoding="UTF-8" standalone="yes"?>
<Relationships xmlns="http://schemas.openxmlformats.org/package/2006/relationships"><Relationship Id="rId3" Type="http://schemas.openxmlformats.org/officeDocument/2006/relationships/slide" Target="../slides/slide61.xml"/><Relationship Id="rId2" Type="http://schemas.openxmlformats.org/officeDocument/2006/relationships/notesMaster" Target="../notesMasters/notesMaster1.xml"/><Relationship Id="rId1" Type="http://schemas.openxmlformats.org/officeDocument/2006/relationships/tags" Target="../tags/tag62.xml"/></Relationships>
</file>

<file path=ppt/notesSlides/_rels/notesSlide62.xml.rels><?xml version="1.0" encoding="UTF-8" standalone="yes"?>
<Relationships xmlns="http://schemas.openxmlformats.org/package/2006/relationships"><Relationship Id="rId3" Type="http://schemas.openxmlformats.org/officeDocument/2006/relationships/slide" Target="../slides/slide62.xml"/><Relationship Id="rId2" Type="http://schemas.openxmlformats.org/officeDocument/2006/relationships/notesMaster" Target="../notesMasters/notesMaster1.xml"/><Relationship Id="rId1" Type="http://schemas.openxmlformats.org/officeDocument/2006/relationships/tags" Target="../tags/tag63.xml"/></Relationships>
</file>

<file path=ppt/notesSlides/_rels/notesSlide63.xml.rels><?xml version="1.0" encoding="UTF-8" standalone="yes"?>
<Relationships xmlns="http://schemas.openxmlformats.org/package/2006/relationships"><Relationship Id="rId3" Type="http://schemas.openxmlformats.org/officeDocument/2006/relationships/slide" Target="../slides/slide63.xml"/><Relationship Id="rId2" Type="http://schemas.openxmlformats.org/officeDocument/2006/relationships/notesMaster" Target="../notesMasters/notesMaster1.xml"/><Relationship Id="rId1" Type="http://schemas.openxmlformats.org/officeDocument/2006/relationships/tags" Target="../tags/tag64.xml"/></Relationships>
</file>

<file path=ppt/notesSlides/_rels/notesSlide64.xml.rels><?xml version="1.0" encoding="UTF-8" standalone="yes"?>
<Relationships xmlns="http://schemas.openxmlformats.org/package/2006/relationships"><Relationship Id="rId3" Type="http://schemas.openxmlformats.org/officeDocument/2006/relationships/slide" Target="../slides/slide64.xml"/><Relationship Id="rId2" Type="http://schemas.openxmlformats.org/officeDocument/2006/relationships/notesMaster" Target="../notesMasters/notesMaster1.xml"/><Relationship Id="rId1" Type="http://schemas.openxmlformats.org/officeDocument/2006/relationships/tags" Target="../tags/tag65.xml"/></Relationships>
</file>

<file path=ppt/notesSlides/_rels/notesSlide65.xml.rels><?xml version="1.0" encoding="UTF-8" standalone="yes"?>
<Relationships xmlns="http://schemas.openxmlformats.org/package/2006/relationships"><Relationship Id="rId3" Type="http://schemas.openxmlformats.org/officeDocument/2006/relationships/slide" Target="../slides/slide65.xml"/><Relationship Id="rId2" Type="http://schemas.openxmlformats.org/officeDocument/2006/relationships/notesMaster" Target="../notesMasters/notesMaster1.xml"/><Relationship Id="rId1" Type="http://schemas.openxmlformats.org/officeDocument/2006/relationships/tags" Target="../tags/tag66.xml"/></Relationships>
</file>

<file path=ppt/notesSlides/_rels/notesSlide66.xml.rels><?xml version="1.0" encoding="UTF-8" standalone="yes"?>
<Relationships xmlns="http://schemas.openxmlformats.org/package/2006/relationships"><Relationship Id="rId3" Type="http://schemas.openxmlformats.org/officeDocument/2006/relationships/slide" Target="../slides/slide66.xml"/><Relationship Id="rId2" Type="http://schemas.openxmlformats.org/officeDocument/2006/relationships/notesMaster" Target="../notesMasters/notesMaster1.xml"/><Relationship Id="rId1" Type="http://schemas.openxmlformats.org/officeDocument/2006/relationships/tags" Target="../tags/tag67.xml"/></Relationships>
</file>

<file path=ppt/notesSlides/_rels/notesSlide67.xml.rels><?xml version="1.0" encoding="UTF-8" standalone="yes"?>
<Relationships xmlns="http://schemas.openxmlformats.org/package/2006/relationships"><Relationship Id="rId3" Type="http://schemas.openxmlformats.org/officeDocument/2006/relationships/slide" Target="../slides/slide67.xml"/><Relationship Id="rId2" Type="http://schemas.openxmlformats.org/officeDocument/2006/relationships/notesMaster" Target="../notesMasters/notesMaster1.xml"/><Relationship Id="rId1" Type="http://schemas.openxmlformats.org/officeDocument/2006/relationships/tags" Target="../tags/tag68.xml"/></Relationships>
</file>

<file path=ppt/notesSlides/_rels/notesSlide68.xml.rels><?xml version="1.0" encoding="UTF-8" standalone="yes"?>
<Relationships xmlns="http://schemas.openxmlformats.org/package/2006/relationships"><Relationship Id="rId3" Type="http://schemas.openxmlformats.org/officeDocument/2006/relationships/slide" Target="../slides/slide68.xml"/><Relationship Id="rId2" Type="http://schemas.openxmlformats.org/officeDocument/2006/relationships/notesMaster" Target="../notesMasters/notesMaster1.xml"/><Relationship Id="rId1" Type="http://schemas.openxmlformats.org/officeDocument/2006/relationships/tags" Target="../tags/tag69.xml"/></Relationships>
</file>

<file path=ppt/notesSlides/_rels/notesSlide69.xml.rels><?xml version="1.0" encoding="UTF-8" standalone="yes"?>
<Relationships xmlns="http://schemas.openxmlformats.org/package/2006/relationships"><Relationship Id="rId3" Type="http://schemas.openxmlformats.org/officeDocument/2006/relationships/slide" Target="../slides/slide69.xml"/><Relationship Id="rId2" Type="http://schemas.openxmlformats.org/officeDocument/2006/relationships/notesMaster" Target="../notesMasters/notesMaster1.xml"/><Relationship Id="rId1" Type="http://schemas.openxmlformats.org/officeDocument/2006/relationships/tags" Target="../tags/tag70.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70.xml.rels><?xml version="1.0" encoding="UTF-8" standalone="yes"?>
<Relationships xmlns="http://schemas.openxmlformats.org/package/2006/relationships"><Relationship Id="rId3" Type="http://schemas.openxmlformats.org/officeDocument/2006/relationships/slide" Target="../slides/slide70.xml"/><Relationship Id="rId2" Type="http://schemas.openxmlformats.org/officeDocument/2006/relationships/notesMaster" Target="../notesMasters/notesMaster1.xml"/><Relationship Id="rId1" Type="http://schemas.openxmlformats.org/officeDocument/2006/relationships/tags" Target="../tags/tag71.xml"/></Relationships>
</file>

<file path=ppt/notesSlides/_rels/notesSlide71.xml.rels><?xml version="1.0" encoding="UTF-8" standalone="yes"?>
<Relationships xmlns="http://schemas.openxmlformats.org/package/2006/relationships"><Relationship Id="rId3" Type="http://schemas.openxmlformats.org/officeDocument/2006/relationships/slide" Target="../slides/slide71.xml"/><Relationship Id="rId2" Type="http://schemas.openxmlformats.org/officeDocument/2006/relationships/notesMaster" Target="../notesMasters/notesMaster1.xml"/><Relationship Id="rId1" Type="http://schemas.openxmlformats.org/officeDocument/2006/relationships/tags" Target="../tags/tag72.xml"/></Relationships>
</file>

<file path=ppt/notesSlides/_rels/notesSlide72.xml.rels><?xml version="1.0" encoding="UTF-8" standalone="yes"?>
<Relationships xmlns="http://schemas.openxmlformats.org/package/2006/relationships"><Relationship Id="rId3" Type="http://schemas.openxmlformats.org/officeDocument/2006/relationships/slide" Target="../slides/slide72.xml"/><Relationship Id="rId2" Type="http://schemas.openxmlformats.org/officeDocument/2006/relationships/notesMaster" Target="../notesMasters/notesMaster1.xml"/><Relationship Id="rId1" Type="http://schemas.openxmlformats.org/officeDocument/2006/relationships/tags" Target="../tags/tag73.xml"/></Relationships>
</file>

<file path=ppt/notesSlides/_rels/notesSlide73.xml.rels><?xml version="1.0" encoding="UTF-8" standalone="yes"?>
<Relationships xmlns="http://schemas.openxmlformats.org/package/2006/relationships"><Relationship Id="rId3" Type="http://schemas.openxmlformats.org/officeDocument/2006/relationships/slide" Target="../slides/slide73.xml"/><Relationship Id="rId2" Type="http://schemas.openxmlformats.org/officeDocument/2006/relationships/notesMaster" Target="../notesMasters/notesMaster1.xml"/><Relationship Id="rId1" Type="http://schemas.openxmlformats.org/officeDocument/2006/relationships/tags" Target="../tags/tag74.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9.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AA177954-F820-4125-B6DD-F07DB14523EB}" type="slidenum">
              <a:rPr lang="en-US" smtClean="0"/>
              <a:pPr/>
              <a:t>1</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4161018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10</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11</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12</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13</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14</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15</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16</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17</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18</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19</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2</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20</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21</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22</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23</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24</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25</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26</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27</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28</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29</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3</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30</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31</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32</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33</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34</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35</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36</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37</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38</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39</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4</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40</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41</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42</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43</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44</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45</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46</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47</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48</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49</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5</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50</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51</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52</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53</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54</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55</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56</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57</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58</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59</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6</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60</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61</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62</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63</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64</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65</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66</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67</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68</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69</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7</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70</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71</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72</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73</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AA177954-F820-4125-B6DD-F07DB14523EB}" type="slidenum">
              <a:rPr lang="en-US" smtClean="0"/>
              <a:pPr/>
              <a:t>74</a:t>
            </a:fld>
            <a:endParaRPr lang="en-US"/>
          </a:p>
        </p:txBody>
      </p:sp>
    </p:spTree>
    <p:extLst>
      <p:ext uri="{BB962C8B-B14F-4D97-AF65-F5344CB8AC3E}">
        <p14:creationId xmlns:p14="http://schemas.microsoft.com/office/powerpoint/2010/main" xmlns="" val="664992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8</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Speaker Name - Version ##</a:t>
            </a:r>
          </a:p>
        </p:txBody>
      </p:sp>
      <p:sp>
        <p:nvSpPr>
          <p:cNvPr id="5" name="Slide Number Placeholder 4"/>
          <p:cNvSpPr>
            <a:spLocks noGrp="1"/>
          </p:cNvSpPr>
          <p:nvPr>
            <p:ph type="sldNum" sz="quarter" idx="11"/>
          </p:nvPr>
        </p:nvSpPr>
        <p:spPr/>
        <p:txBody>
          <a:bodyPr/>
          <a:lstStyle/>
          <a:p>
            <a:fld id="{AA177954-F820-4125-B6DD-F07DB14523EB}" type="slidenum">
              <a:rPr lang="en-US" smtClean="0"/>
              <a:pPr/>
              <a:t>9</a:t>
            </a:fld>
            <a:endParaRPr lang="en-US"/>
          </a:p>
        </p:txBody>
      </p:sp>
      <p:sp>
        <p:nvSpPr>
          <p:cNvPr id="6" name="TextBox 5"/>
          <p:cNvSpPr txBox="1"/>
          <p:nvPr>
            <p:custDataLst>
              <p:tags r:id="rId1"/>
            </p:custDataLst>
          </p:nvPr>
        </p:nvSpPr>
        <p:spPr>
          <a:xfrm>
            <a:off x="0" y="0"/>
            <a:ext cx="3810000" cy="1270000"/>
          </a:xfrm>
          <a:prstGeom prst="rect">
            <a:avLst/>
          </a:prstGeom>
          <a:noFill/>
        </p:spPr>
        <p:txBody>
          <a:bodyPr vert="horz" wrap="square" rtlCol="0">
            <a:spAutoFit/>
          </a:bodyPr>
          <a:lstStyle/>
          <a:p>
            <a:endParaRPr lang="en-US"/>
          </a:p>
        </p:txBody>
      </p:sp>
    </p:spTree>
    <p:extLst>
      <p:ext uri="{BB962C8B-B14F-4D97-AF65-F5344CB8AC3E}">
        <p14:creationId xmlns:p14="http://schemas.microsoft.com/office/powerpoint/2010/main" xmlns="" val="21555932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 no photo">
    <p:spTree>
      <p:nvGrpSpPr>
        <p:cNvPr id="1" name=""/>
        <p:cNvGrpSpPr/>
        <p:nvPr/>
      </p:nvGrpSpPr>
      <p:grpSpPr>
        <a:xfrm>
          <a:off x="0" y="0"/>
          <a:ext cx="0" cy="0"/>
          <a:chOff x="0" y="0"/>
          <a:chExt cx="0" cy="0"/>
        </a:xfrm>
      </p:grpSpPr>
      <p:sp>
        <p:nvSpPr>
          <p:cNvPr id="25" name="Rectangle 24"/>
          <p:cNvSpPr/>
          <p:nvPr/>
        </p:nvSpPr>
        <p:spPr>
          <a:xfrm>
            <a:off x="0" y="1146175"/>
            <a:ext cx="12188952" cy="5292725"/>
          </a:xfrm>
          <a:prstGeom prst="rect">
            <a:avLst/>
          </a:pr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tx1"/>
              </a:solidFill>
            </a:endParaRPr>
          </a:p>
        </p:txBody>
      </p:sp>
      <p:pic>
        <p:nvPicPr>
          <p:cNvPr id="26" name="Picture 25"/>
          <p:cNvPicPr>
            <a:picLocks noChangeAspect="1"/>
          </p:cNvPicPr>
          <p:nvPr/>
        </p:nvPicPr>
        <p:blipFill rotWithShape="1">
          <a:blip r:embed="rId2"/>
          <a:srcRect r="13"/>
          <a:stretch/>
        </p:blipFill>
        <p:spPr>
          <a:xfrm>
            <a:off x="0" y="1144524"/>
            <a:ext cx="12188952" cy="5294376"/>
          </a:xfrm>
          <a:prstGeom prst="rect">
            <a:avLst/>
          </a:prstGeom>
        </p:spPr>
      </p:pic>
      <p:sp>
        <p:nvSpPr>
          <p:cNvPr id="53" name="Rectangle 52"/>
          <p:cNvSpPr/>
          <p:nvPr/>
        </p:nvSpPr>
        <p:spPr>
          <a:xfrm>
            <a:off x="379413" y="2197100"/>
            <a:ext cx="8229600" cy="4241800"/>
          </a:xfrm>
          <a:prstGeom prst="rect">
            <a:avLst/>
          </a:prstGeom>
          <a:solidFill>
            <a:schemeClr val="accent1">
              <a:alpha val="9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solidFill>
                <a:schemeClr val="tx1"/>
              </a:solidFill>
            </a:endParaRPr>
          </a:p>
        </p:txBody>
      </p:sp>
      <p:sp>
        <p:nvSpPr>
          <p:cNvPr id="2" name="Title 1"/>
          <p:cNvSpPr>
            <a:spLocks noGrp="1"/>
          </p:cNvSpPr>
          <p:nvPr>
            <p:ph type="ctrTitle" hasCustomPrompt="1"/>
          </p:nvPr>
        </p:nvSpPr>
        <p:spPr>
          <a:xfrm>
            <a:off x="800098" y="2476500"/>
            <a:ext cx="7223760" cy="2463436"/>
          </a:xfrm>
        </p:spPr>
        <p:txBody>
          <a:bodyPr anchor="b"/>
          <a:lstStyle>
            <a:lvl1pPr>
              <a:defRPr sz="4000" b="0">
                <a:solidFill>
                  <a:schemeClr val="bg1"/>
                </a:solidFill>
              </a:defRPr>
            </a:lvl1pPr>
          </a:lstStyle>
          <a:p>
            <a:r>
              <a:rPr/>
              <a:t>Presentation Title</a:t>
            </a:r>
          </a:p>
        </p:txBody>
      </p:sp>
      <p:sp>
        <p:nvSpPr>
          <p:cNvPr id="22" name="Text Placeholder 18"/>
          <p:cNvSpPr>
            <a:spLocks noGrp="1"/>
          </p:cNvSpPr>
          <p:nvPr>
            <p:ph type="body" sz="quarter" idx="17" hasCustomPrompt="1"/>
          </p:nvPr>
        </p:nvSpPr>
        <p:spPr>
          <a:xfrm>
            <a:off x="800099" y="4984036"/>
            <a:ext cx="7223760" cy="1111964"/>
          </a:xfrm>
        </p:spPr>
        <p:txBody>
          <a:bodyPr/>
          <a:lstStyle>
            <a:lvl1pPr marL="0" indent="0">
              <a:buFont typeface="Arial" panose="020B0604020202020204" pitchFamily="34" charset="0"/>
              <a:buChar char="​"/>
              <a:defRPr sz="2000" b="1" baseline="0">
                <a:solidFill>
                  <a:schemeClr val="bg1"/>
                </a:solidFill>
              </a:defRPr>
            </a:lvl1pPr>
            <a:lvl2pPr marL="0" indent="0">
              <a:buFont typeface="Arial" panose="020B0604020202020204" pitchFamily="34" charset="0"/>
              <a:buChar char="​"/>
              <a:defRPr sz="1400">
                <a:solidFill>
                  <a:schemeClr val="bg1"/>
                </a:solidFill>
              </a:defRPr>
            </a:lvl2pPr>
            <a:lvl3pPr marL="0" indent="0">
              <a:spcBef>
                <a:spcPts val="1200"/>
              </a:spcBef>
              <a:buFont typeface="Arial" panose="020B0604020202020204" pitchFamily="34" charset="0"/>
              <a:buChar char="​"/>
              <a:defRPr sz="1200" baseline="0">
                <a:solidFill>
                  <a:schemeClr val="bg1"/>
                </a:solidFill>
              </a:defRPr>
            </a:lvl3pPr>
            <a:lvl4pPr marL="0" indent="0">
              <a:spcBef>
                <a:spcPts val="1200"/>
              </a:spcBef>
              <a:buFont typeface="Arial" panose="020B0604020202020204" pitchFamily="34" charset="0"/>
              <a:buChar char="​"/>
              <a:defRPr sz="1200">
                <a:solidFill>
                  <a:schemeClr val="bg1"/>
                </a:solidFill>
              </a:defRPr>
            </a:lvl4pPr>
            <a:lvl5pPr marL="0" indent="0">
              <a:spcBef>
                <a:spcPts val="1200"/>
              </a:spcBef>
              <a:buFont typeface="Arial" panose="020B0604020202020204" pitchFamily="34" charset="0"/>
              <a:buChar char="​"/>
              <a:defRPr sz="1200">
                <a:solidFill>
                  <a:schemeClr val="bg1"/>
                </a:solidFill>
              </a:defRPr>
            </a:lvl5pPr>
            <a:lvl6pPr marL="0" indent="0">
              <a:spcBef>
                <a:spcPts val="1200"/>
              </a:spcBef>
              <a:buFont typeface="Arial" panose="020B0604020202020204" pitchFamily="34" charset="0"/>
              <a:buChar char="​"/>
              <a:defRPr sz="1200">
                <a:solidFill>
                  <a:schemeClr val="bg1"/>
                </a:solidFill>
              </a:defRPr>
            </a:lvl6pPr>
            <a:lvl7pPr marL="0" indent="0">
              <a:spcBef>
                <a:spcPts val="1200"/>
              </a:spcBef>
              <a:buFont typeface="Arial" panose="020B0604020202020204" pitchFamily="34" charset="0"/>
              <a:buChar char="​"/>
              <a:defRPr sz="1200">
                <a:solidFill>
                  <a:schemeClr val="bg1"/>
                </a:solidFill>
              </a:defRPr>
            </a:lvl7pPr>
            <a:lvl8pPr marL="0" indent="0">
              <a:spcBef>
                <a:spcPts val="1200"/>
              </a:spcBef>
              <a:buNone/>
              <a:defRPr sz="1200">
                <a:solidFill>
                  <a:schemeClr val="bg1"/>
                </a:solidFill>
              </a:defRPr>
            </a:lvl8pPr>
            <a:lvl9pPr marL="0" indent="0">
              <a:spcBef>
                <a:spcPts val="1200"/>
              </a:spcBef>
              <a:buFont typeface="Arial" panose="020B0604020202020204" pitchFamily="34" charset="0"/>
              <a:buChar char="​"/>
              <a:defRPr sz="1200">
                <a:solidFill>
                  <a:schemeClr val="bg1"/>
                </a:solidFill>
              </a:defRPr>
            </a:lvl9pPr>
          </a:lstStyle>
          <a:p>
            <a:pPr lvl="0"/>
            <a:r>
              <a:rPr/>
              <a:t>Presenter’s Name, Title, Company</a:t>
            </a:r>
          </a:p>
          <a:p>
            <a:pPr lvl="1"/>
            <a:r>
              <a:rPr/>
              <a:t>Second level</a:t>
            </a:r>
          </a:p>
          <a:p>
            <a:pPr lvl="2"/>
            <a:r>
              <a:rPr/>
              <a:t>Third level</a:t>
            </a:r>
          </a:p>
        </p:txBody>
      </p:sp>
      <p:grpSp>
        <p:nvGrpSpPr>
          <p:cNvPr id="31" name="Group 30"/>
          <p:cNvGrpSpPr>
            <a:grpSpLocks noChangeAspect="1"/>
          </p:cNvGrpSpPr>
          <p:nvPr/>
        </p:nvGrpSpPr>
        <p:grpSpPr>
          <a:xfrm>
            <a:off x="10301288" y="361950"/>
            <a:ext cx="1600196" cy="631934"/>
            <a:chOff x="1423990" y="2571753"/>
            <a:chExt cx="4365624" cy="1724029"/>
          </a:xfrm>
          <a:solidFill>
            <a:schemeClr val="accent1"/>
          </a:solidFill>
        </p:grpSpPr>
        <p:sp>
          <p:nvSpPr>
            <p:cNvPr id="34" name="Freeform 33"/>
            <p:cNvSpPr>
              <a:spLocks/>
            </p:cNvSpPr>
            <p:nvPr/>
          </p:nvSpPr>
          <p:spPr bwMode="auto">
            <a:xfrm>
              <a:off x="2781306" y="4003681"/>
              <a:ext cx="296864" cy="214315"/>
            </a:xfrm>
            <a:custGeom>
              <a:avLst/>
              <a:gdLst>
                <a:gd name="T0" fmla="*/ 68 w 79"/>
                <a:gd name="T1" fmla="*/ 57 h 57"/>
                <a:gd name="T2" fmla="*/ 68 w 79"/>
                <a:gd name="T3" fmla="*/ 19 h 57"/>
                <a:gd name="T4" fmla="*/ 60 w 79"/>
                <a:gd name="T5" fmla="*/ 10 h 57"/>
                <a:gd name="T6" fmla="*/ 44 w 79"/>
                <a:gd name="T7" fmla="*/ 19 h 57"/>
                <a:gd name="T8" fmla="*/ 44 w 79"/>
                <a:gd name="T9" fmla="*/ 57 h 57"/>
                <a:gd name="T10" fmla="*/ 34 w 79"/>
                <a:gd name="T11" fmla="*/ 57 h 57"/>
                <a:gd name="T12" fmla="*/ 34 w 79"/>
                <a:gd name="T13" fmla="*/ 19 h 57"/>
                <a:gd name="T14" fmla="*/ 26 w 79"/>
                <a:gd name="T15" fmla="*/ 10 h 57"/>
                <a:gd name="T16" fmla="*/ 10 w 79"/>
                <a:gd name="T17" fmla="*/ 19 h 57"/>
                <a:gd name="T18" fmla="*/ 10 w 79"/>
                <a:gd name="T19" fmla="*/ 57 h 57"/>
                <a:gd name="T20" fmla="*/ 0 w 79"/>
                <a:gd name="T21" fmla="*/ 57 h 57"/>
                <a:gd name="T22" fmla="*/ 0 w 79"/>
                <a:gd name="T23" fmla="*/ 1 h 57"/>
                <a:gd name="T24" fmla="*/ 8 w 79"/>
                <a:gd name="T25" fmla="*/ 1 h 57"/>
                <a:gd name="T26" fmla="*/ 10 w 79"/>
                <a:gd name="T27" fmla="*/ 9 h 57"/>
                <a:gd name="T28" fmla="*/ 29 w 79"/>
                <a:gd name="T29" fmla="*/ 0 h 57"/>
                <a:gd name="T30" fmla="*/ 43 w 79"/>
                <a:gd name="T31" fmla="*/ 9 h 57"/>
                <a:gd name="T32" fmla="*/ 63 w 79"/>
                <a:gd name="T33" fmla="*/ 0 h 57"/>
                <a:gd name="T34" fmla="*/ 79 w 79"/>
                <a:gd name="T35" fmla="*/ 17 h 57"/>
                <a:gd name="T36" fmla="*/ 79 w 79"/>
                <a:gd name="T37" fmla="*/ 57 h 57"/>
                <a:gd name="T38" fmla="*/ 68 w 79"/>
                <a:gd name="T3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57">
                  <a:moveTo>
                    <a:pt x="68" y="57"/>
                  </a:moveTo>
                  <a:cubicBezTo>
                    <a:pt x="68" y="19"/>
                    <a:pt x="68" y="19"/>
                    <a:pt x="68" y="19"/>
                  </a:cubicBezTo>
                  <a:cubicBezTo>
                    <a:pt x="68" y="13"/>
                    <a:pt x="66" y="10"/>
                    <a:pt x="60" y="10"/>
                  </a:cubicBezTo>
                  <a:cubicBezTo>
                    <a:pt x="55" y="10"/>
                    <a:pt x="49" y="13"/>
                    <a:pt x="44" y="19"/>
                  </a:cubicBezTo>
                  <a:cubicBezTo>
                    <a:pt x="44" y="57"/>
                    <a:pt x="44" y="57"/>
                    <a:pt x="44" y="57"/>
                  </a:cubicBezTo>
                  <a:cubicBezTo>
                    <a:pt x="34" y="57"/>
                    <a:pt x="34" y="57"/>
                    <a:pt x="34" y="57"/>
                  </a:cubicBezTo>
                  <a:cubicBezTo>
                    <a:pt x="34" y="19"/>
                    <a:pt x="34" y="19"/>
                    <a:pt x="34" y="19"/>
                  </a:cubicBezTo>
                  <a:cubicBezTo>
                    <a:pt x="34" y="13"/>
                    <a:pt x="32" y="10"/>
                    <a:pt x="26" y="10"/>
                  </a:cubicBezTo>
                  <a:cubicBezTo>
                    <a:pt x="21" y="10"/>
                    <a:pt x="15" y="13"/>
                    <a:pt x="10" y="19"/>
                  </a:cubicBezTo>
                  <a:cubicBezTo>
                    <a:pt x="10" y="57"/>
                    <a:pt x="10" y="57"/>
                    <a:pt x="10" y="57"/>
                  </a:cubicBezTo>
                  <a:cubicBezTo>
                    <a:pt x="0" y="57"/>
                    <a:pt x="0" y="57"/>
                    <a:pt x="0" y="57"/>
                  </a:cubicBezTo>
                  <a:cubicBezTo>
                    <a:pt x="0" y="1"/>
                    <a:pt x="0" y="1"/>
                    <a:pt x="0" y="1"/>
                  </a:cubicBezTo>
                  <a:cubicBezTo>
                    <a:pt x="8" y="1"/>
                    <a:pt x="8" y="1"/>
                    <a:pt x="8" y="1"/>
                  </a:cubicBezTo>
                  <a:cubicBezTo>
                    <a:pt x="10" y="9"/>
                    <a:pt x="10" y="9"/>
                    <a:pt x="10" y="9"/>
                  </a:cubicBezTo>
                  <a:cubicBezTo>
                    <a:pt x="15" y="5"/>
                    <a:pt x="21" y="0"/>
                    <a:pt x="29" y="0"/>
                  </a:cubicBezTo>
                  <a:cubicBezTo>
                    <a:pt x="37" y="0"/>
                    <a:pt x="41" y="4"/>
                    <a:pt x="43" y="9"/>
                  </a:cubicBezTo>
                  <a:cubicBezTo>
                    <a:pt x="48" y="5"/>
                    <a:pt x="55" y="0"/>
                    <a:pt x="63" y="0"/>
                  </a:cubicBezTo>
                  <a:cubicBezTo>
                    <a:pt x="73" y="0"/>
                    <a:pt x="79" y="7"/>
                    <a:pt x="79" y="17"/>
                  </a:cubicBezTo>
                  <a:cubicBezTo>
                    <a:pt x="79" y="57"/>
                    <a:pt x="79" y="57"/>
                    <a:pt x="79" y="57"/>
                  </a:cubicBezTo>
                  <a:lnTo>
                    <a:pt x="68" y="5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schemeClr val="accent1"/>
                </a:solidFill>
              </a:endParaRPr>
            </a:p>
          </p:txBody>
        </p:sp>
        <p:sp>
          <p:nvSpPr>
            <p:cNvPr id="35" name="Freeform 34"/>
            <p:cNvSpPr>
              <a:spLocks noEditPoints="1"/>
            </p:cNvSpPr>
            <p:nvPr/>
          </p:nvSpPr>
          <p:spPr bwMode="auto">
            <a:xfrm>
              <a:off x="3141669" y="4003681"/>
              <a:ext cx="168274" cy="217488"/>
            </a:xfrm>
            <a:custGeom>
              <a:avLst/>
              <a:gdLst>
                <a:gd name="T0" fmla="*/ 37 w 45"/>
                <a:gd name="T1" fmla="*/ 57 h 58"/>
                <a:gd name="T2" fmla="*/ 36 w 45"/>
                <a:gd name="T3" fmla="*/ 49 h 58"/>
                <a:gd name="T4" fmla="*/ 16 w 45"/>
                <a:gd name="T5" fmla="*/ 58 h 58"/>
                <a:gd name="T6" fmla="*/ 0 w 45"/>
                <a:gd name="T7" fmla="*/ 43 h 58"/>
                <a:gd name="T8" fmla="*/ 35 w 45"/>
                <a:gd name="T9" fmla="*/ 21 h 58"/>
                <a:gd name="T10" fmla="*/ 35 w 45"/>
                <a:gd name="T11" fmla="*/ 19 h 58"/>
                <a:gd name="T12" fmla="*/ 24 w 45"/>
                <a:gd name="T13" fmla="*/ 9 h 58"/>
                <a:gd name="T14" fmla="*/ 5 w 45"/>
                <a:gd name="T15" fmla="*/ 14 h 58"/>
                <a:gd name="T16" fmla="*/ 4 w 45"/>
                <a:gd name="T17" fmla="*/ 5 h 58"/>
                <a:gd name="T18" fmla="*/ 25 w 45"/>
                <a:gd name="T19" fmla="*/ 0 h 58"/>
                <a:gd name="T20" fmla="*/ 45 w 45"/>
                <a:gd name="T21" fmla="*/ 18 h 58"/>
                <a:gd name="T22" fmla="*/ 45 w 45"/>
                <a:gd name="T23" fmla="*/ 57 h 58"/>
                <a:gd name="T24" fmla="*/ 37 w 45"/>
                <a:gd name="T25" fmla="*/ 57 h 58"/>
                <a:gd name="T26" fmla="*/ 35 w 45"/>
                <a:gd name="T27" fmla="*/ 29 h 58"/>
                <a:gd name="T28" fmla="*/ 10 w 45"/>
                <a:gd name="T29" fmla="*/ 42 h 58"/>
                <a:gd name="T30" fmla="*/ 18 w 45"/>
                <a:gd name="T31" fmla="*/ 49 h 58"/>
                <a:gd name="T32" fmla="*/ 35 w 45"/>
                <a:gd name="T33" fmla="*/ 42 h 58"/>
                <a:gd name="T34" fmla="*/ 35 w 45"/>
                <a:gd name="T3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 h="58">
                  <a:moveTo>
                    <a:pt x="37" y="57"/>
                  </a:moveTo>
                  <a:cubicBezTo>
                    <a:pt x="36" y="49"/>
                    <a:pt x="36" y="49"/>
                    <a:pt x="36" y="49"/>
                  </a:cubicBezTo>
                  <a:cubicBezTo>
                    <a:pt x="31" y="54"/>
                    <a:pt x="25" y="58"/>
                    <a:pt x="16" y="58"/>
                  </a:cubicBezTo>
                  <a:cubicBezTo>
                    <a:pt x="6" y="58"/>
                    <a:pt x="0" y="52"/>
                    <a:pt x="0" y="43"/>
                  </a:cubicBezTo>
                  <a:cubicBezTo>
                    <a:pt x="0" y="29"/>
                    <a:pt x="12" y="23"/>
                    <a:pt x="35" y="21"/>
                  </a:cubicBezTo>
                  <a:cubicBezTo>
                    <a:pt x="35" y="19"/>
                    <a:pt x="35" y="19"/>
                    <a:pt x="35" y="19"/>
                  </a:cubicBezTo>
                  <a:cubicBezTo>
                    <a:pt x="35" y="12"/>
                    <a:pt x="31" y="9"/>
                    <a:pt x="24" y="9"/>
                  </a:cubicBezTo>
                  <a:cubicBezTo>
                    <a:pt x="18" y="9"/>
                    <a:pt x="11" y="11"/>
                    <a:pt x="5" y="14"/>
                  </a:cubicBezTo>
                  <a:cubicBezTo>
                    <a:pt x="4" y="5"/>
                    <a:pt x="4" y="5"/>
                    <a:pt x="4" y="5"/>
                  </a:cubicBezTo>
                  <a:cubicBezTo>
                    <a:pt x="10" y="2"/>
                    <a:pt x="17" y="0"/>
                    <a:pt x="25" y="0"/>
                  </a:cubicBezTo>
                  <a:cubicBezTo>
                    <a:pt x="39" y="0"/>
                    <a:pt x="45" y="6"/>
                    <a:pt x="45" y="18"/>
                  </a:cubicBezTo>
                  <a:cubicBezTo>
                    <a:pt x="45" y="57"/>
                    <a:pt x="45" y="57"/>
                    <a:pt x="45" y="57"/>
                  </a:cubicBezTo>
                  <a:lnTo>
                    <a:pt x="37" y="57"/>
                  </a:lnTo>
                  <a:close/>
                  <a:moveTo>
                    <a:pt x="35" y="29"/>
                  </a:moveTo>
                  <a:cubicBezTo>
                    <a:pt x="14" y="31"/>
                    <a:pt x="10" y="36"/>
                    <a:pt x="10" y="42"/>
                  </a:cubicBezTo>
                  <a:cubicBezTo>
                    <a:pt x="10" y="46"/>
                    <a:pt x="13" y="49"/>
                    <a:pt x="18" y="49"/>
                  </a:cubicBezTo>
                  <a:cubicBezTo>
                    <a:pt x="24" y="49"/>
                    <a:pt x="30" y="46"/>
                    <a:pt x="35" y="42"/>
                  </a:cubicBezTo>
                  <a:lnTo>
                    <a:pt x="35"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schemeClr val="accent1"/>
                </a:solidFill>
              </a:endParaRPr>
            </a:p>
          </p:txBody>
        </p:sp>
        <p:sp>
          <p:nvSpPr>
            <p:cNvPr id="36" name="Freeform 35"/>
            <p:cNvSpPr>
              <a:spLocks/>
            </p:cNvSpPr>
            <p:nvPr/>
          </p:nvSpPr>
          <p:spPr bwMode="auto">
            <a:xfrm>
              <a:off x="3389320" y="3902081"/>
              <a:ext cx="171450" cy="319088"/>
            </a:xfrm>
            <a:custGeom>
              <a:avLst/>
              <a:gdLst>
                <a:gd name="T0" fmla="*/ 82 w 108"/>
                <a:gd name="T1" fmla="*/ 201 h 201"/>
                <a:gd name="T2" fmla="*/ 23 w 108"/>
                <a:gd name="T3" fmla="*/ 130 h 201"/>
                <a:gd name="T4" fmla="*/ 23 w 108"/>
                <a:gd name="T5" fmla="*/ 199 h 201"/>
                <a:gd name="T6" fmla="*/ 0 w 108"/>
                <a:gd name="T7" fmla="*/ 199 h 201"/>
                <a:gd name="T8" fmla="*/ 0 w 108"/>
                <a:gd name="T9" fmla="*/ 5 h 201"/>
                <a:gd name="T10" fmla="*/ 23 w 108"/>
                <a:gd name="T11" fmla="*/ 0 h 201"/>
                <a:gd name="T12" fmla="*/ 23 w 108"/>
                <a:gd name="T13" fmla="*/ 123 h 201"/>
                <a:gd name="T14" fmla="*/ 75 w 108"/>
                <a:gd name="T15" fmla="*/ 66 h 201"/>
                <a:gd name="T16" fmla="*/ 104 w 108"/>
                <a:gd name="T17" fmla="*/ 66 h 201"/>
                <a:gd name="T18" fmla="*/ 49 w 108"/>
                <a:gd name="T19" fmla="*/ 125 h 201"/>
                <a:gd name="T20" fmla="*/ 108 w 108"/>
                <a:gd name="T21" fmla="*/ 196 h 201"/>
                <a:gd name="T22" fmla="*/ 82 w 108"/>
                <a:gd name="T23"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 h="201">
                  <a:moveTo>
                    <a:pt x="82" y="201"/>
                  </a:moveTo>
                  <a:lnTo>
                    <a:pt x="23" y="130"/>
                  </a:lnTo>
                  <a:lnTo>
                    <a:pt x="23" y="199"/>
                  </a:lnTo>
                  <a:lnTo>
                    <a:pt x="0" y="199"/>
                  </a:lnTo>
                  <a:lnTo>
                    <a:pt x="0" y="5"/>
                  </a:lnTo>
                  <a:lnTo>
                    <a:pt x="23" y="0"/>
                  </a:lnTo>
                  <a:lnTo>
                    <a:pt x="23" y="123"/>
                  </a:lnTo>
                  <a:lnTo>
                    <a:pt x="75" y="66"/>
                  </a:lnTo>
                  <a:lnTo>
                    <a:pt x="104" y="66"/>
                  </a:lnTo>
                  <a:lnTo>
                    <a:pt x="49" y="125"/>
                  </a:lnTo>
                  <a:lnTo>
                    <a:pt x="108" y="196"/>
                  </a:lnTo>
                  <a:lnTo>
                    <a:pt x="82" y="2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schemeClr val="accent1"/>
                </a:solidFill>
              </a:endParaRPr>
            </a:p>
          </p:txBody>
        </p:sp>
        <p:sp>
          <p:nvSpPr>
            <p:cNvPr id="37" name="Freeform 36"/>
            <p:cNvSpPr>
              <a:spLocks noEditPoints="1"/>
            </p:cNvSpPr>
            <p:nvPr/>
          </p:nvSpPr>
          <p:spPr bwMode="auto">
            <a:xfrm>
              <a:off x="3590932" y="4003681"/>
              <a:ext cx="180977" cy="217488"/>
            </a:xfrm>
            <a:custGeom>
              <a:avLst/>
              <a:gdLst>
                <a:gd name="T0" fmla="*/ 48 w 48"/>
                <a:gd name="T1" fmla="*/ 30 h 58"/>
                <a:gd name="T2" fmla="*/ 10 w 48"/>
                <a:gd name="T3" fmla="*/ 30 h 58"/>
                <a:gd name="T4" fmla="*/ 27 w 48"/>
                <a:gd name="T5" fmla="*/ 49 h 58"/>
                <a:gd name="T6" fmla="*/ 46 w 48"/>
                <a:gd name="T7" fmla="*/ 41 h 58"/>
                <a:gd name="T8" fmla="*/ 48 w 48"/>
                <a:gd name="T9" fmla="*/ 51 h 58"/>
                <a:gd name="T10" fmla="*/ 26 w 48"/>
                <a:gd name="T11" fmla="*/ 58 h 58"/>
                <a:gd name="T12" fmla="*/ 0 w 48"/>
                <a:gd name="T13" fmla="*/ 29 h 58"/>
                <a:gd name="T14" fmla="*/ 24 w 48"/>
                <a:gd name="T15" fmla="*/ 0 h 58"/>
                <a:gd name="T16" fmla="*/ 48 w 48"/>
                <a:gd name="T17" fmla="*/ 28 h 58"/>
                <a:gd name="T18" fmla="*/ 48 w 48"/>
                <a:gd name="T19" fmla="*/ 30 h 58"/>
                <a:gd name="T20" fmla="*/ 24 w 48"/>
                <a:gd name="T21" fmla="*/ 8 h 58"/>
                <a:gd name="T22" fmla="*/ 11 w 48"/>
                <a:gd name="T23" fmla="*/ 22 h 58"/>
                <a:gd name="T24" fmla="*/ 38 w 48"/>
                <a:gd name="T25" fmla="*/ 22 h 58"/>
                <a:gd name="T26" fmla="*/ 24 w 48"/>
                <a:gd name="T2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58">
                  <a:moveTo>
                    <a:pt x="48" y="30"/>
                  </a:moveTo>
                  <a:cubicBezTo>
                    <a:pt x="10" y="30"/>
                    <a:pt x="10" y="30"/>
                    <a:pt x="10" y="30"/>
                  </a:cubicBezTo>
                  <a:cubicBezTo>
                    <a:pt x="11" y="43"/>
                    <a:pt x="17" y="49"/>
                    <a:pt x="27" y="49"/>
                  </a:cubicBezTo>
                  <a:cubicBezTo>
                    <a:pt x="35" y="49"/>
                    <a:pt x="40" y="46"/>
                    <a:pt x="46" y="41"/>
                  </a:cubicBezTo>
                  <a:cubicBezTo>
                    <a:pt x="48" y="51"/>
                    <a:pt x="48" y="51"/>
                    <a:pt x="48" y="51"/>
                  </a:cubicBezTo>
                  <a:cubicBezTo>
                    <a:pt x="42" y="55"/>
                    <a:pt x="35" y="58"/>
                    <a:pt x="26" y="58"/>
                  </a:cubicBezTo>
                  <a:cubicBezTo>
                    <a:pt x="11" y="58"/>
                    <a:pt x="0" y="49"/>
                    <a:pt x="0" y="29"/>
                  </a:cubicBezTo>
                  <a:cubicBezTo>
                    <a:pt x="0" y="11"/>
                    <a:pt x="10" y="0"/>
                    <a:pt x="24" y="0"/>
                  </a:cubicBezTo>
                  <a:cubicBezTo>
                    <a:pt x="41" y="0"/>
                    <a:pt x="48" y="13"/>
                    <a:pt x="48" y="28"/>
                  </a:cubicBezTo>
                  <a:lnTo>
                    <a:pt x="48" y="30"/>
                  </a:lnTo>
                  <a:close/>
                  <a:moveTo>
                    <a:pt x="24" y="8"/>
                  </a:moveTo>
                  <a:cubicBezTo>
                    <a:pt x="18" y="8"/>
                    <a:pt x="12" y="13"/>
                    <a:pt x="11" y="22"/>
                  </a:cubicBezTo>
                  <a:cubicBezTo>
                    <a:pt x="38" y="22"/>
                    <a:pt x="38" y="22"/>
                    <a:pt x="38" y="22"/>
                  </a:cubicBezTo>
                  <a:cubicBezTo>
                    <a:pt x="36" y="14"/>
                    <a:pt x="32" y="8"/>
                    <a:pt x="24"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schemeClr val="accent1"/>
                </a:solidFill>
              </a:endParaRPr>
            </a:p>
          </p:txBody>
        </p:sp>
        <p:sp>
          <p:nvSpPr>
            <p:cNvPr id="38" name="Freeform 37"/>
            <p:cNvSpPr>
              <a:spLocks noEditPoints="1"/>
            </p:cNvSpPr>
            <p:nvPr/>
          </p:nvSpPr>
          <p:spPr bwMode="auto">
            <a:xfrm>
              <a:off x="3951295" y="4003681"/>
              <a:ext cx="184149" cy="292101"/>
            </a:xfrm>
            <a:custGeom>
              <a:avLst/>
              <a:gdLst>
                <a:gd name="T0" fmla="*/ 24 w 49"/>
                <a:gd name="T1" fmla="*/ 58 h 78"/>
                <a:gd name="T2" fmla="*/ 10 w 49"/>
                <a:gd name="T3" fmla="*/ 55 h 78"/>
                <a:gd name="T4" fmla="*/ 10 w 49"/>
                <a:gd name="T5" fmla="*/ 77 h 78"/>
                <a:gd name="T6" fmla="*/ 0 w 49"/>
                <a:gd name="T7" fmla="*/ 78 h 78"/>
                <a:gd name="T8" fmla="*/ 0 w 49"/>
                <a:gd name="T9" fmla="*/ 1 h 78"/>
                <a:gd name="T10" fmla="*/ 8 w 49"/>
                <a:gd name="T11" fmla="*/ 1 h 78"/>
                <a:gd name="T12" fmla="*/ 9 w 49"/>
                <a:gd name="T13" fmla="*/ 9 h 78"/>
                <a:gd name="T14" fmla="*/ 27 w 49"/>
                <a:gd name="T15" fmla="*/ 0 h 78"/>
                <a:gd name="T16" fmla="*/ 49 w 49"/>
                <a:gd name="T17" fmla="*/ 28 h 78"/>
                <a:gd name="T18" fmla="*/ 24 w 49"/>
                <a:gd name="T19" fmla="*/ 58 h 78"/>
                <a:gd name="T20" fmla="*/ 26 w 49"/>
                <a:gd name="T21" fmla="*/ 9 h 78"/>
                <a:gd name="T22" fmla="*/ 10 w 49"/>
                <a:gd name="T23" fmla="*/ 19 h 78"/>
                <a:gd name="T24" fmla="*/ 10 w 49"/>
                <a:gd name="T25" fmla="*/ 46 h 78"/>
                <a:gd name="T26" fmla="*/ 24 w 49"/>
                <a:gd name="T27" fmla="*/ 49 h 78"/>
                <a:gd name="T28" fmla="*/ 39 w 49"/>
                <a:gd name="T29" fmla="*/ 28 h 78"/>
                <a:gd name="T30" fmla="*/ 26 w 49"/>
                <a:gd name="T31"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 h="78">
                  <a:moveTo>
                    <a:pt x="24" y="58"/>
                  </a:moveTo>
                  <a:cubicBezTo>
                    <a:pt x="19" y="58"/>
                    <a:pt x="14" y="56"/>
                    <a:pt x="10" y="55"/>
                  </a:cubicBezTo>
                  <a:cubicBezTo>
                    <a:pt x="10" y="77"/>
                    <a:pt x="10" y="77"/>
                    <a:pt x="10" y="77"/>
                  </a:cubicBezTo>
                  <a:cubicBezTo>
                    <a:pt x="0" y="78"/>
                    <a:pt x="0" y="78"/>
                    <a:pt x="0" y="78"/>
                  </a:cubicBezTo>
                  <a:cubicBezTo>
                    <a:pt x="0" y="1"/>
                    <a:pt x="0" y="1"/>
                    <a:pt x="0" y="1"/>
                  </a:cubicBezTo>
                  <a:cubicBezTo>
                    <a:pt x="8" y="1"/>
                    <a:pt x="8" y="1"/>
                    <a:pt x="8" y="1"/>
                  </a:cubicBezTo>
                  <a:cubicBezTo>
                    <a:pt x="9" y="9"/>
                    <a:pt x="9" y="9"/>
                    <a:pt x="9" y="9"/>
                  </a:cubicBezTo>
                  <a:cubicBezTo>
                    <a:pt x="14" y="5"/>
                    <a:pt x="19" y="0"/>
                    <a:pt x="27" y="0"/>
                  </a:cubicBezTo>
                  <a:cubicBezTo>
                    <a:pt x="39" y="0"/>
                    <a:pt x="49" y="9"/>
                    <a:pt x="49" y="28"/>
                  </a:cubicBezTo>
                  <a:cubicBezTo>
                    <a:pt x="49" y="48"/>
                    <a:pt x="38" y="58"/>
                    <a:pt x="24" y="58"/>
                  </a:cubicBezTo>
                  <a:close/>
                  <a:moveTo>
                    <a:pt x="26" y="9"/>
                  </a:moveTo>
                  <a:cubicBezTo>
                    <a:pt x="20" y="9"/>
                    <a:pt x="15" y="13"/>
                    <a:pt x="10" y="19"/>
                  </a:cubicBezTo>
                  <a:cubicBezTo>
                    <a:pt x="10" y="46"/>
                    <a:pt x="10" y="46"/>
                    <a:pt x="10" y="46"/>
                  </a:cubicBezTo>
                  <a:cubicBezTo>
                    <a:pt x="14" y="48"/>
                    <a:pt x="18" y="49"/>
                    <a:pt x="24" y="49"/>
                  </a:cubicBezTo>
                  <a:cubicBezTo>
                    <a:pt x="32" y="49"/>
                    <a:pt x="39" y="42"/>
                    <a:pt x="39" y="28"/>
                  </a:cubicBezTo>
                  <a:cubicBezTo>
                    <a:pt x="39" y="16"/>
                    <a:pt x="33" y="9"/>
                    <a:pt x="26"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schemeClr val="accent1"/>
                </a:solidFill>
              </a:endParaRPr>
            </a:p>
          </p:txBody>
        </p:sp>
        <p:sp>
          <p:nvSpPr>
            <p:cNvPr id="39" name="Freeform 38"/>
            <p:cNvSpPr>
              <a:spLocks noEditPoints="1"/>
            </p:cNvSpPr>
            <p:nvPr/>
          </p:nvSpPr>
          <p:spPr bwMode="auto">
            <a:xfrm>
              <a:off x="4191009" y="4003681"/>
              <a:ext cx="192088" cy="217488"/>
            </a:xfrm>
            <a:custGeom>
              <a:avLst/>
              <a:gdLst>
                <a:gd name="T0" fmla="*/ 25 w 51"/>
                <a:gd name="T1" fmla="*/ 58 h 58"/>
                <a:gd name="T2" fmla="*/ 0 w 51"/>
                <a:gd name="T3" fmla="*/ 29 h 58"/>
                <a:gd name="T4" fmla="*/ 25 w 51"/>
                <a:gd name="T5" fmla="*/ 0 h 58"/>
                <a:gd name="T6" fmla="*/ 51 w 51"/>
                <a:gd name="T7" fmla="*/ 29 h 58"/>
                <a:gd name="T8" fmla="*/ 25 w 51"/>
                <a:gd name="T9" fmla="*/ 58 h 58"/>
                <a:gd name="T10" fmla="*/ 25 w 51"/>
                <a:gd name="T11" fmla="*/ 9 h 58"/>
                <a:gd name="T12" fmla="*/ 10 w 51"/>
                <a:gd name="T13" fmla="*/ 29 h 58"/>
                <a:gd name="T14" fmla="*/ 25 w 51"/>
                <a:gd name="T15" fmla="*/ 49 h 58"/>
                <a:gd name="T16" fmla="*/ 41 w 51"/>
                <a:gd name="T17" fmla="*/ 29 h 58"/>
                <a:gd name="T18" fmla="*/ 25 w 51"/>
                <a:gd name="T19" fmla="*/ 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58">
                  <a:moveTo>
                    <a:pt x="25" y="58"/>
                  </a:moveTo>
                  <a:cubicBezTo>
                    <a:pt x="11" y="58"/>
                    <a:pt x="0" y="47"/>
                    <a:pt x="0" y="29"/>
                  </a:cubicBezTo>
                  <a:cubicBezTo>
                    <a:pt x="0" y="11"/>
                    <a:pt x="11" y="0"/>
                    <a:pt x="25" y="0"/>
                  </a:cubicBezTo>
                  <a:cubicBezTo>
                    <a:pt x="40" y="0"/>
                    <a:pt x="51" y="11"/>
                    <a:pt x="51" y="29"/>
                  </a:cubicBezTo>
                  <a:cubicBezTo>
                    <a:pt x="51" y="47"/>
                    <a:pt x="40" y="58"/>
                    <a:pt x="25" y="58"/>
                  </a:cubicBezTo>
                  <a:close/>
                  <a:moveTo>
                    <a:pt x="25" y="9"/>
                  </a:moveTo>
                  <a:cubicBezTo>
                    <a:pt x="15" y="9"/>
                    <a:pt x="10" y="18"/>
                    <a:pt x="10" y="29"/>
                  </a:cubicBezTo>
                  <a:cubicBezTo>
                    <a:pt x="10" y="41"/>
                    <a:pt x="16" y="49"/>
                    <a:pt x="25" y="49"/>
                  </a:cubicBezTo>
                  <a:cubicBezTo>
                    <a:pt x="36" y="49"/>
                    <a:pt x="41" y="41"/>
                    <a:pt x="41" y="29"/>
                  </a:cubicBezTo>
                  <a:cubicBezTo>
                    <a:pt x="41" y="18"/>
                    <a:pt x="35" y="9"/>
                    <a:pt x="25"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schemeClr val="accent1"/>
                </a:solidFill>
              </a:endParaRPr>
            </a:p>
          </p:txBody>
        </p:sp>
        <p:sp>
          <p:nvSpPr>
            <p:cNvPr id="40" name="Freeform 39"/>
            <p:cNvSpPr>
              <a:spLocks/>
            </p:cNvSpPr>
            <p:nvPr/>
          </p:nvSpPr>
          <p:spPr bwMode="auto">
            <a:xfrm>
              <a:off x="4435484" y="4003681"/>
              <a:ext cx="160338" cy="217488"/>
            </a:xfrm>
            <a:custGeom>
              <a:avLst/>
              <a:gdLst>
                <a:gd name="T0" fmla="*/ 21 w 43"/>
                <a:gd name="T1" fmla="*/ 58 h 58"/>
                <a:gd name="T2" fmla="*/ 0 w 43"/>
                <a:gd name="T3" fmla="*/ 53 h 58"/>
                <a:gd name="T4" fmla="*/ 2 w 43"/>
                <a:gd name="T5" fmla="*/ 43 h 58"/>
                <a:gd name="T6" fmla="*/ 21 w 43"/>
                <a:gd name="T7" fmla="*/ 49 h 58"/>
                <a:gd name="T8" fmla="*/ 33 w 43"/>
                <a:gd name="T9" fmla="*/ 42 h 58"/>
                <a:gd name="T10" fmla="*/ 20 w 43"/>
                <a:gd name="T11" fmla="*/ 33 h 58"/>
                <a:gd name="T12" fmla="*/ 1 w 43"/>
                <a:gd name="T13" fmla="*/ 16 h 58"/>
                <a:gd name="T14" fmla="*/ 21 w 43"/>
                <a:gd name="T15" fmla="*/ 0 h 58"/>
                <a:gd name="T16" fmla="*/ 39 w 43"/>
                <a:gd name="T17" fmla="*/ 4 h 58"/>
                <a:gd name="T18" fmla="*/ 38 w 43"/>
                <a:gd name="T19" fmla="*/ 14 h 58"/>
                <a:gd name="T20" fmla="*/ 21 w 43"/>
                <a:gd name="T21" fmla="*/ 9 h 58"/>
                <a:gd name="T22" fmla="*/ 11 w 43"/>
                <a:gd name="T23" fmla="*/ 15 h 58"/>
                <a:gd name="T24" fmla="*/ 23 w 43"/>
                <a:gd name="T25" fmla="*/ 23 h 58"/>
                <a:gd name="T26" fmla="*/ 43 w 43"/>
                <a:gd name="T27" fmla="*/ 41 h 58"/>
                <a:gd name="T28" fmla="*/ 21 w 43"/>
                <a:gd name="T29"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8">
                  <a:moveTo>
                    <a:pt x="21" y="58"/>
                  </a:moveTo>
                  <a:cubicBezTo>
                    <a:pt x="13" y="58"/>
                    <a:pt x="5" y="55"/>
                    <a:pt x="0" y="53"/>
                  </a:cubicBezTo>
                  <a:cubicBezTo>
                    <a:pt x="2" y="43"/>
                    <a:pt x="2" y="43"/>
                    <a:pt x="2" y="43"/>
                  </a:cubicBezTo>
                  <a:cubicBezTo>
                    <a:pt x="7" y="47"/>
                    <a:pt x="14" y="49"/>
                    <a:pt x="21" y="49"/>
                  </a:cubicBezTo>
                  <a:cubicBezTo>
                    <a:pt x="29" y="49"/>
                    <a:pt x="33" y="47"/>
                    <a:pt x="33" y="42"/>
                  </a:cubicBezTo>
                  <a:cubicBezTo>
                    <a:pt x="33" y="37"/>
                    <a:pt x="30" y="35"/>
                    <a:pt x="20" y="33"/>
                  </a:cubicBezTo>
                  <a:cubicBezTo>
                    <a:pt x="7" y="29"/>
                    <a:pt x="1" y="25"/>
                    <a:pt x="1" y="16"/>
                  </a:cubicBezTo>
                  <a:cubicBezTo>
                    <a:pt x="1" y="7"/>
                    <a:pt x="9" y="0"/>
                    <a:pt x="21" y="0"/>
                  </a:cubicBezTo>
                  <a:cubicBezTo>
                    <a:pt x="28" y="0"/>
                    <a:pt x="34" y="2"/>
                    <a:pt x="39" y="4"/>
                  </a:cubicBezTo>
                  <a:cubicBezTo>
                    <a:pt x="38" y="14"/>
                    <a:pt x="38" y="14"/>
                    <a:pt x="38" y="14"/>
                  </a:cubicBezTo>
                  <a:cubicBezTo>
                    <a:pt x="33" y="11"/>
                    <a:pt x="26" y="9"/>
                    <a:pt x="21" y="9"/>
                  </a:cubicBezTo>
                  <a:cubicBezTo>
                    <a:pt x="14" y="9"/>
                    <a:pt x="11" y="11"/>
                    <a:pt x="11" y="15"/>
                  </a:cubicBezTo>
                  <a:cubicBezTo>
                    <a:pt x="11" y="19"/>
                    <a:pt x="14" y="21"/>
                    <a:pt x="23" y="23"/>
                  </a:cubicBezTo>
                  <a:cubicBezTo>
                    <a:pt x="36" y="27"/>
                    <a:pt x="43" y="31"/>
                    <a:pt x="43" y="41"/>
                  </a:cubicBezTo>
                  <a:cubicBezTo>
                    <a:pt x="43" y="51"/>
                    <a:pt x="35" y="58"/>
                    <a:pt x="21" y="5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schemeClr val="accent1"/>
                </a:solidFill>
              </a:endParaRPr>
            </a:p>
          </p:txBody>
        </p:sp>
        <p:sp>
          <p:nvSpPr>
            <p:cNvPr id="41" name="Freeform 40"/>
            <p:cNvSpPr>
              <a:spLocks/>
            </p:cNvSpPr>
            <p:nvPr/>
          </p:nvSpPr>
          <p:spPr bwMode="auto">
            <a:xfrm>
              <a:off x="4645036" y="4003681"/>
              <a:ext cx="157162" cy="217488"/>
            </a:xfrm>
            <a:custGeom>
              <a:avLst/>
              <a:gdLst>
                <a:gd name="T0" fmla="*/ 20 w 42"/>
                <a:gd name="T1" fmla="*/ 58 h 58"/>
                <a:gd name="T2" fmla="*/ 0 w 42"/>
                <a:gd name="T3" fmla="*/ 53 h 58"/>
                <a:gd name="T4" fmla="*/ 1 w 42"/>
                <a:gd name="T5" fmla="*/ 43 h 58"/>
                <a:gd name="T6" fmla="*/ 21 w 42"/>
                <a:gd name="T7" fmla="*/ 49 h 58"/>
                <a:gd name="T8" fmla="*/ 32 w 42"/>
                <a:gd name="T9" fmla="*/ 42 h 58"/>
                <a:gd name="T10" fmla="*/ 19 w 42"/>
                <a:gd name="T11" fmla="*/ 33 h 58"/>
                <a:gd name="T12" fmla="*/ 1 w 42"/>
                <a:gd name="T13" fmla="*/ 16 h 58"/>
                <a:gd name="T14" fmla="*/ 20 w 42"/>
                <a:gd name="T15" fmla="*/ 0 h 58"/>
                <a:gd name="T16" fmla="*/ 39 w 42"/>
                <a:gd name="T17" fmla="*/ 4 h 58"/>
                <a:gd name="T18" fmla="*/ 37 w 42"/>
                <a:gd name="T19" fmla="*/ 14 h 58"/>
                <a:gd name="T20" fmla="*/ 20 w 42"/>
                <a:gd name="T21" fmla="*/ 9 h 58"/>
                <a:gd name="T22" fmla="*/ 11 w 42"/>
                <a:gd name="T23" fmla="*/ 15 h 58"/>
                <a:gd name="T24" fmla="*/ 22 w 42"/>
                <a:gd name="T25" fmla="*/ 23 h 58"/>
                <a:gd name="T26" fmla="*/ 42 w 42"/>
                <a:gd name="T27" fmla="*/ 41 h 58"/>
                <a:gd name="T28" fmla="*/ 20 w 42"/>
                <a:gd name="T29"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8">
                  <a:moveTo>
                    <a:pt x="20" y="58"/>
                  </a:moveTo>
                  <a:cubicBezTo>
                    <a:pt x="13" y="58"/>
                    <a:pt x="5" y="55"/>
                    <a:pt x="0" y="53"/>
                  </a:cubicBezTo>
                  <a:cubicBezTo>
                    <a:pt x="1" y="43"/>
                    <a:pt x="1" y="43"/>
                    <a:pt x="1" y="43"/>
                  </a:cubicBezTo>
                  <a:cubicBezTo>
                    <a:pt x="7" y="47"/>
                    <a:pt x="13" y="49"/>
                    <a:pt x="21" y="49"/>
                  </a:cubicBezTo>
                  <a:cubicBezTo>
                    <a:pt x="28" y="49"/>
                    <a:pt x="32" y="47"/>
                    <a:pt x="32" y="42"/>
                  </a:cubicBezTo>
                  <a:cubicBezTo>
                    <a:pt x="32" y="37"/>
                    <a:pt x="29" y="35"/>
                    <a:pt x="19" y="33"/>
                  </a:cubicBezTo>
                  <a:cubicBezTo>
                    <a:pt x="6" y="29"/>
                    <a:pt x="1" y="25"/>
                    <a:pt x="1" y="16"/>
                  </a:cubicBezTo>
                  <a:cubicBezTo>
                    <a:pt x="1" y="7"/>
                    <a:pt x="8" y="0"/>
                    <a:pt x="20" y="0"/>
                  </a:cubicBezTo>
                  <a:cubicBezTo>
                    <a:pt x="27" y="0"/>
                    <a:pt x="33" y="2"/>
                    <a:pt x="39" y="4"/>
                  </a:cubicBezTo>
                  <a:cubicBezTo>
                    <a:pt x="37" y="14"/>
                    <a:pt x="37" y="14"/>
                    <a:pt x="37" y="14"/>
                  </a:cubicBezTo>
                  <a:cubicBezTo>
                    <a:pt x="32" y="11"/>
                    <a:pt x="26" y="9"/>
                    <a:pt x="20" y="9"/>
                  </a:cubicBezTo>
                  <a:cubicBezTo>
                    <a:pt x="14" y="9"/>
                    <a:pt x="11" y="11"/>
                    <a:pt x="11" y="15"/>
                  </a:cubicBezTo>
                  <a:cubicBezTo>
                    <a:pt x="11" y="19"/>
                    <a:pt x="13" y="21"/>
                    <a:pt x="22" y="23"/>
                  </a:cubicBezTo>
                  <a:cubicBezTo>
                    <a:pt x="36" y="27"/>
                    <a:pt x="42" y="31"/>
                    <a:pt x="42" y="41"/>
                  </a:cubicBezTo>
                  <a:cubicBezTo>
                    <a:pt x="42" y="51"/>
                    <a:pt x="34" y="58"/>
                    <a:pt x="20" y="5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schemeClr val="accent1"/>
                </a:solidFill>
              </a:endParaRPr>
            </a:p>
          </p:txBody>
        </p:sp>
        <p:sp>
          <p:nvSpPr>
            <p:cNvPr id="42" name="Freeform 41"/>
            <p:cNvSpPr>
              <a:spLocks noEditPoints="1"/>
            </p:cNvSpPr>
            <p:nvPr/>
          </p:nvSpPr>
          <p:spPr bwMode="auto">
            <a:xfrm>
              <a:off x="4867284" y="3917956"/>
              <a:ext cx="47626" cy="300040"/>
            </a:xfrm>
            <a:custGeom>
              <a:avLst/>
              <a:gdLst>
                <a:gd name="T0" fmla="*/ 6 w 13"/>
                <a:gd name="T1" fmla="*/ 13 h 80"/>
                <a:gd name="T2" fmla="*/ 0 w 13"/>
                <a:gd name="T3" fmla="*/ 7 h 80"/>
                <a:gd name="T4" fmla="*/ 6 w 13"/>
                <a:gd name="T5" fmla="*/ 0 h 80"/>
                <a:gd name="T6" fmla="*/ 13 w 13"/>
                <a:gd name="T7" fmla="*/ 7 h 80"/>
                <a:gd name="T8" fmla="*/ 6 w 13"/>
                <a:gd name="T9" fmla="*/ 13 h 80"/>
                <a:gd name="T10" fmla="*/ 1 w 13"/>
                <a:gd name="T11" fmla="*/ 80 h 80"/>
                <a:gd name="T12" fmla="*/ 1 w 13"/>
                <a:gd name="T13" fmla="*/ 24 h 80"/>
                <a:gd name="T14" fmla="*/ 11 w 13"/>
                <a:gd name="T15" fmla="*/ 24 h 80"/>
                <a:gd name="T16" fmla="*/ 11 w 13"/>
                <a:gd name="T17" fmla="*/ 80 h 80"/>
                <a:gd name="T18" fmla="*/ 1 w 13"/>
                <a:gd name="T19"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0">
                  <a:moveTo>
                    <a:pt x="6" y="13"/>
                  </a:moveTo>
                  <a:cubicBezTo>
                    <a:pt x="3" y="13"/>
                    <a:pt x="0" y="10"/>
                    <a:pt x="0" y="7"/>
                  </a:cubicBezTo>
                  <a:cubicBezTo>
                    <a:pt x="0" y="3"/>
                    <a:pt x="3" y="0"/>
                    <a:pt x="6" y="0"/>
                  </a:cubicBezTo>
                  <a:cubicBezTo>
                    <a:pt x="10" y="0"/>
                    <a:pt x="13" y="3"/>
                    <a:pt x="13" y="7"/>
                  </a:cubicBezTo>
                  <a:cubicBezTo>
                    <a:pt x="13" y="10"/>
                    <a:pt x="10" y="13"/>
                    <a:pt x="6" y="13"/>
                  </a:cubicBezTo>
                  <a:close/>
                  <a:moveTo>
                    <a:pt x="1" y="80"/>
                  </a:moveTo>
                  <a:cubicBezTo>
                    <a:pt x="1" y="24"/>
                    <a:pt x="1" y="24"/>
                    <a:pt x="1" y="24"/>
                  </a:cubicBezTo>
                  <a:cubicBezTo>
                    <a:pt x="11" y="24"/>
                    <a:pt x="11" y="24"/>
                    <a:pt x="11" y="24"/>
                  </a:cubicBezTo>
                  <a:cubicBezTo>
                    <a:pt x="11" y="80"/>
                    <a:pt x="11" y="80"/>
                    <a:pt x="11" y="80"/>
                  </a:cubicBezTo>
                  <a:lnTo>
                    <a:pt x="1"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schemeClr val="accent1"/>
                </a:solidFill>
              </a:endParaRPr>
            </a:p>
          </p:txBody>
        </p:sp>
        <p:sp>
          <p:nvSpPr>
            <p:cNvPr id="43" name="Freeform 42"/>
            <p:cNvSpPr>
              <a:spLocks noEditPoints="1"/>
            </p:cNvSpPr>
            <p:nvPr/>
          </p:nvSpPr>
          <p:spPr bwMode="auto">
            <a:xfrm>
              <a:off x="4989523" y="3902081"/>
              <a:ext cx="184149" cy="319088"/>
            </a:xfrm>
            <a:custGeom>
              <a:avLst/>
              <a:gdLst>
                <a:gd name="T0" fmla="*/ 22 w 49"/>
                <a:gd name="T1" fmla="*/ 85 h 85"/>
                <a:gd name="T2" fmla="*/ 0 w 49"/>
                <a:gd name="T3" fmla="*/ 81 h 85"/>
                <a:gd name="T4" fmla="*/ 0 w 49"/>
                <a:gd name="T5" fmla="*/ 2 h 85"/>
                <a:gd name="T6" fmla="*/ 10 w 49"/>
                <a:gd name="T7" fmla="*/ 0 h 85"/>
                <a:gd name="T8" fmla="*/ 10 w 49"/>
                <a:gd name="T9" fmla="*/ 35 h 85"/>
                <a:gd name="T10" fmla="*/ 27 w 49"/>
                <a:gd name="T11" fmla="*/ 27 h 85"/>
                <a:gd name="T12" fmla="*/ 49 w 49"/>
                <a:gd name="T13" fmla="*/ 55 h 85"/>
                <a:gd name="T14" fmla="*/ 22 w 49"/>
                <a:gd name="T15" fmla="*/ 85 h 85"/>
                <a:gd name="T16" fmla="*/ 26 w 49"/>
                <a:gd name="T17" fmla="*/ 36 h 85"/>
                <a:gd name="T18" fmla="*/ 10 w 49"/>
                <a:gd name="T19" fmla="*/ 46 h 85"/>
                <a:gd name="T20" fmla="*/ 10 w 49"/>
                <a:gd name="T21" fmla="*/ 74 h 85"/>
                <a:gd name="T22" fmla="*/ 22 w 49"/>
                <a:gd name="T23" fmla="*/ 76 h 85"/>
                <a:gd name="T24" fmla="*/ 38 w 49"/>
                <a:gd name="T25" fmla="*/ 55 h 85"/>
                <a:gd name="T26" fmla="*/ 26 w 49"/>
                <a:gd name="T27" fmla="*/ 3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85">
                  <a:moveTo>
                    <a:pt x="22" y="85"/>
                  </a:moveTo>
                  <a:cubicBezTo>
                    <a:pt x="13" y="85"/>
                    <a:pt x="7" y="83"/>
                    <a:pt x="0" y="81"/>
                  </a:cubicBezTo>
                  <a:cubicBezTo>
                    <a:pt x="0" y="2"/>
                    <a:pt x="0" y="2"/>
                    <a:pt x="0" y="2"/>
                  </a:cubicBezTo>
                  <a:cubicBezTo>
                    <a:pt x="10" y="0"/>
                    <a:pt x="10" y="0"/>
                    <a:pt x="10" y="0"/>
                  </a:cubicBezTo>
                  <a:cubicBezTo>
                    <a:pt x="10" y="35"/>
                    <a:pt x="10" y="35"/>
                    <a:pt x="10" y="35"/>
                  </a:cubicBezTo>
                  <a:cubicBezTo>
                    <a:pt x="14" y="31"/>
                    <a:pt x="20" y="27"/>
                    <a:pt x="27" y="27"/>
                  </a:cubicBezTo>
                  <a:cubicBezTo>
                    <a:pt x="39" y="27"/>
                    <a:pt x="49" y="36"/>
                    <a:pt x="49" y="55"/>
                  </a:cubicBezTo>
                  <a:cubicBezTo>
                    <a:pt x="49" y="75"/>
                    <a:pt x="38" y="85"/>
                    <a:pt x="22" y="85"/>
                  </a:cubicBezTo>
                  <a:close/>
                  <a:moveTo>
                    <a:pt x="26" y="36"/>
                  </a:moveTo>
                  <a:cubicBezTo>
                    <a:pt x="20" y="36"/>
                    <a:pt x="15" y="40"/>
                    <a:pt x="10" y="46"/>
                  </a:cubicBezTo>
                  <a:cubicBezTo>
                    <a:pt x="10" y="74"/>
                    <a:pt x="10" y="74"/>
                    <a:pt x="10" y="74"/>
                  </a:cubicBezTo>
                  <a:cubicBezTo>
                    <a:pt x="14" y="75"/>
                    <a:pt x="17" y="76"/>
                    <a:pt x="22" y="76"/>
                  </a:cubicBezTo>
                  <a:cubicBezTo>
                    <a:pt x="32" y="76"/>
                    <a:pt x="38" y="69"/>
                    <a:pt x="38" y="55"/>
                  </a:cubicBezTo>
                  <a:cubicBezTo>
                    <a:pt x="38" y="43"/>
                    <a:pt x="33" y="36"/>
                    <a:pt x="26" y="3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schemeClr val="accent1"/>
                </a:solidFill>
              </a:endParaRPr>
            </a:p>
          </p:txBody>
        </p:sp>
        <p:sp>
          <p:nvSpPr>
            <p:cNvPr id="44" name="Freeform 43"/>
            <p:cNvSpPr>
              <a:spLocks/>
            </p:cNvSpPr>
            <p:nvPr/>
          </p:nvSpPr>
          <p:spPr bwMode="auto">
            <a:xfrm>
              <a:off x="5241934" y="3902081"/>
              <a:ext cx="41275" cy="315915"/>
            </a:xfrm>
            <a:custGeom>
              <a:avLst/>
              <a:gdLst>
                <a:gd name="T0" fmla="*/ 0 w 26"/>
                <a:gd name="T1" fmla="*/ 199 h 199"/>
                <a:gd name="T2" fmla="*/ 0 w 26"/>
                <a:gd name="T3" fmla="*/ 5 h 199"/>
                <a:gd name="T4" fmla="*/ 26 w 26"/>
                <a:gd name="T5" fmla="*/ 0 h 199"/>
                <a:gd name="T6" fmla="*/ 26 w 26"/>
                <a:gd name="T7" fmla="*/ 199 h 199"/>
                <a:gd name="T8" fmla="*/ 0 w 26"/>
                <a:gd name="T9" fmla="*/ 199 h 199"/>
              </a:gdLst>
              <a:ahLst/>
              <a:cxnLst>
                <a:cxn ang="0">
                  <a:pos x="T0" y="T1"/>
                </a:cxn>
                <a:cxn ang="0">
                  <a:pos x="T2" y="T3"/>
                </a:cxn>
                <a:cxn ang="0">
                  <a:pos x="T4" y="T5"/>
                </a:cxn>
                <a:cxn ang="0">
                  <a:pos x="T6" y="T7"/>
                </a:cxn>
                <a:cxn ang="0">
                  <a:pos x="T8" y="T9"/>
                </a:cxn>
              </a:cxnLst>
              <a:rect l="0" t="0" r="r" b="b"/>
              <a:pathLst>
                <a:path w="26" h="199">
                  <a:moveTo>
                    <a:pt x="0" y="199"/>
                  </a:moveTo>
                  <a:lnTo>
                    <a:pt x="0" y="5"/>
                  </a:lnTo>
                  <a:lnTo>
                    <a:pt x="26" y="0"/>
                  </a:lnTo>
                  <a:lnTo>
                    <a:pt x="26" y="199"/>
                  </a:lnTo>
                  <a:lnTo>
                    <a:pt x="0" y="1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schemeClr val="accent1"/>
                </a:solidFill>
              </a:endParaRPr>
            </a:p>
          </p:txBody>
        </p:sp>
        <p:sp>
          <p:nvSpPr>
            <p:cNvPr id="45" name="Freeform 44"/>
            <p:cNvSpPr>
              <a:spLocks noEditPoints="1"/>
            </p:cNvSpPr>
            <p:nvPr/>
          </p:nvSpPr>
          <p:spPr bwMode="auto">
            <a:xfrm>
              <a:off x="5349886" y="4003681"/>
              <a:ext cx="180977" cy="217488"/>
            </a:xfrm>
            <a:custGeom>
              <a:avLst/>
              <a:gdLst>
                <a:gd name="T0" fmla="*/ 48 w 48"/>
                <a:gd name="T1" fmla="*/ 30 h 58"/>
                <a:gd name="T2" fmla="*/ 11 w 48"/>
                <a:gd name="T3" fmla="*/ 30 h 58"/>
                <a:gd name="T4" fmla="*/ 27 w 48"/>
                <a:gd name="T5" fmla="*/ 49 h 58"/>
                <a:gd name="T6" fmla="*/ 47 w 48"/>
                <a:gd name="T7" fmla="*/ 41 h 58"/>
                <a:gd name="T8" fmla="*/ 48 w 48"/>
                <a:gd name="T9" fmla="*/ 51 h 58"/>
                <a:gd name="T10" fmla="*/ 26 w 48"/>
                <a:gd name="T11" fmla="*/ 58 h 58"/>
                <a:gd name="T12" fmla="*/ 0 w 48"/>
                <a:gd name="T13" fmla="*/ 29 h 58"/>
                <a:gd name="T14" fmla="*/ 25 w 48"/>
                <a:gd name="T15" fmla="*/ 0 h 58"/>
                <a:gd name="T16" fmla="*/ 48 w 48"/>
                <a:gd name="T17" fmla="*/ 28 h 58"/>
                <a:gd name="T18" fmla="*/ 48 w 48"/>
                <a:gd name="T19" fmla="*/ 30 h 58"/>
                <a:gd name="T20" fmla="*/ 25 w 48"/>
                <a:gd name="T21" fmla="*/ 8 h 58"/>
                <a:gd name="T22" fmla="*/ 11 w 48"/>
                <a:gd name="T23" fmla="*/ 22 h 58"/>
                <a:gd name="T24" fmla="*/ 38 w 48"/>
                <a:gd name="T25" fmla="*/ 22 h 58"/>
                <a:gd name="T26" fmla="*/ 25 w 48"/>
                <a:gd name="T2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58">
                  <a:moveTo>
                    <a:pt x="48" y="30"/>
                  </a:moveTo>
                  <a:cubicBezTo>
                    <a:pt x="11" y="30"/>
                    <a:pt x="11" y="30"/>
                    <a:pt x="11" y="30"/>
                  </a:cubicBezTo>
                  <a:cubicBezTo>
                    <a:pt x="11" y="43"/>
                    <a:pt x="17" y="49"/>
                    <a:pt x="27" y="49"/>
                  </a:cubicBezTo>
                  <a:cubicBezTo>
                    <a:pt x="35" y="49"/>
                    <a:pt x="41" y="46"/>
                    <a:pt x="47" y="41"/>
                  </a:cubicBezTo>
                  <a:cubicBezTo>
                    <a:pt x="48" y="51"/>
                    <a:pt x="48" y="51"/>
                    <a:pt x="48" y="51"/>
                  </a:cubicBezTo>
                  <a:cubicBezTo>
                    <a:pt x="42" y="55"/>
                    <a:pt x="35" y="58"/>
                    <a:pt x="26" y="58"/>
                  </a:cubicBezTo>
                  <a:cubicBezTo>
                    <a:pt x="12" y="58"/>
                    <a:pt x="0" y="49"/>
                    <a:pt x="0" y="29"/>
                  </a:cubicBezTo>
                  <a:cubicBezTo>
                    <a:pt x="0" y="11"/>
                    <a:pt x="11" y="0"/>
                    <a:pt x="25" y="0"/>
                  </a:cubicBezTo>
                  <a:cubicBezTo>
                    <a:pt x="41" y="0"/>
                    <a:pt x="48" y="13"/>
                    <a:pt x="48" y="28"/>
                  </a:cubicBezTo>
                  <a:lnTo>
                    <a:pt x="48" y="30"/>
                  </a:lnTo>
                  <a:close/>
                  <a:moveTo>
                    <a:pt x="25" y="8"/>
                  </a:moveTo>
                  <a:cubicBezTo>
                    <a:pt x="18" y="8"/>
                    <a:pt x="13" y="13"/>
                    <a:pt x="11" y="22"/>
                  </a:cubicBezTo>
                  <a:cubicBezTo>
                    <a:pt x="38" y="22"/>
                    <a:pt x="38" y="22"/>
                    <a:pt x="38" y="22"/>
                  </a:cubicBezTo>
                  <a:cubicBezTo>
                    <a:pt x="37" y="14"/>
                    <a:pt x="33" y="8"/>
                    <a:pt x="25"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schemeClr val="accent1"/>
                </a:solidFill>
              </a:endParaRPr>
            </a:p>
          </p:txBody>
        </p:sp>
        <p:sp>
          <p:nvSpPr>
            <p:cNvPr id="46" name="Freeform 45"/>
            <p:cNvSpPr>
              <a:spLocks noEditPoints="1"/>
            </p:cNvSpPr>
            <p:nvPr/>
          </p:nvSpPr>
          <p:spPr bwMode="auto">
            <a:xfrm>
              <a:off x="1423990" y="2571753"/>
              <a:ext cx="1101727" cy="1090617"/>
            </a:xfrm>
            <a:custGeom>
              <a:avLst/>
              <a:gdLst>
                <a:gd name="T0" fmla="*/ 191 w 294"/>
                <a:gd name="T1" fmla="*/ 40 h 291"/>
                <a:gd name="T2" fmla="*/ 61 w 294"/>
                <a:gd name="T3" fmla="*/ 40 h 291"/>
                <a:gd name="T4" fmla="*/ 40 w 294"/>
                <a:gd name="T5" fmla="*/ 61 h 291"/>
                <a:gd name="T6" fmla="*/ 191 w 294"/>
                <a:gd name="T7" fmla="*/ 61 h 291"/>
                <a:gd name="T8" fmla="*/ 232 w 294"/>
                <a:gd name="T9" fmla="*/ 101 h 291"/>
                <a:gd name="T10" fmla="*/ 232 w 294"/>
                <a:gd name="T11" fmla="*/ 291 h 291"/>
                <a:gd name="T12" fmla="*/ 253 w 294"/>
                <a:gd name="T13" fmla="*/ 291 h 291"/>
                <a:gd name="T14" fmla="*/ 253 w 294"/>
                <a:gd name="T15" fmla="*/ 101 h 291"/>
                <a:gd name="T16" fmla="*/ 191 w 294"/>
                <a:gd name="T17" fmla="*/ 40 h 291"/>
                <a:gd name="T18" fmla="*/ 294 w 294"/>
                <a:gd name="T19" fmla="*/ 291 h 291"/>
                <a:gd name="T20" fmla="*/ 294 w 294"/>
                <a:gd name="T21" fmla="*/ 101 h 291"/>
                <a:gd name="T22" fmla="*/ 191 w 294"/>
                <a:gd name="T23" fmla="*/ 0 h 291"/>
                <a:gd name="T24" fmla="*/ 101 w 294"/>
                <a:gd name="T25" fmla="*/ 0 h 291"/>
                <a:gd name="T26" fmla="*/ 81 w 294"/>
                <a:gd name="T27" fmla="*/ 20 h 291"/>
                <a:gd name="T28" fmla="*/ 191 w 294"/>
                <a:gd name="T29" fmla="*/ 20 h 291"/>
                <a:gd name="T30" fmla="*/ 274 w 294"/>
                <a:gd name="T31" fmla="*/ 101 h 291"/>
                <a:gd name="T32" fmla="*/ 274 w 294"/>
                <a:gd name="T33" fmla="*/ 291 h 291"/>
                <a:gd name="T34" fmla="*/ 294 w 294"/>
                <a:gd name="T35" fmla="*/ 291 h 291"/>
                <a:gd name="T36" fmla="*/ 191 w 294"/>
                <a:gd name="T37" fmla="*/ 81 h 291"/>
                <a:gd name="T38" fmla="*/ 20 w 294"/>
                <a:gd name="T39" fmla="*/ 81 h 291"/>
                <a:gd name="T40" fmla="*/ 0 w 294"/>
                <a:gd name="T41" fmla="*/ 101 h 291"/>
                <a:gd name="T42" fmla="*/ 1 w 294"/>
                <a:gd name="T43" fmla="*/ 101 h 291"/>
                <a:gd name="T44" fmla="*/ 0 w 294"/>
                <a:gd name="T45" fmla="*/ 101 h 291"/>
                <a:gd name="T46" fmla="*/ 0 w 294"/>
                <a:gd name="T47" fmla="*/ 190 h 291"/>
                <a:gd name="T48" fmla="*/ 91 w 294"/>
                <a:gd name="T49" fmla="*/ 291 h 291"/>
                <a:gd name="T50" fmla="*/ 110 w 294"/>
                <a:gd name="T51" fmla="*/ 271 h 291"/>
                <a:gd name="T52" fmla="*/ 104 w 294"/>
                <a:gd name="T53" fmla="*/ 271 h 291"/>
                <a:gd name="T54" fmla="*/ 21 w 294"/>
                <a:gd name="T55" fmla="*/ 190 h 291"/>
                <a:gd name="T56" fmla="*/ 21 w 294"/>
                <a:gd name="T57" fmla="*/ 101 h 291"/>
                <a:gd name="T58" fmla="*/ 42 w 294"/>
                <a:gd name="T59" fmla="*/ 101 h 291"/>
                <a:gd name="T60" fmla="*/ 42 w 294"/>
                <a:gd name="T61" fmla="*/ 190 h 291"/>
                <a:gd name="T62" fmla="*/ 104 w 294"/>
                <a:gd name="T63" fmla="*/ 251 h 291"/>
                <a:gd name="T64" fmla="*/ 130 w 294"/>
                <a:gd name="T65" fmla="*/ 251 h 291"/>
                <a:gd name="T66" fmla="*/ 150 w 294"/>
                <a:gd name="T67" fmla="*/ 230 h 291"/>
                <a:gd name="T68" fmla="*/ 104 w 294"/>
                <a:gd name="T69" fmla="*/ 230 h 291"/>
                <a:gd name="T70" fmla="*/ 63 w 294"/>
                <a:gd name="T71" fmla="*/ 190 h 291"/>
                <a:gd name="T72" fmla="*/ 63 w 294"/>
                <a:gd name="T73" fmla="*/ 101 h 291"/>
                <a:gd name="T74" fmla="*/ 83 w 294"/>
                <a:gd name="T75" fmla="*/ 101 h 291"/>
                <a:gd name="T76" fmla="*/ 83 w 294"/>
                <a:gd name="T77" fmla="*/ 190 h 291"/>
                <a:gd name="T78" fmla="*/ 104 w 294"/>
                <a:gd name="T79" fmla="*/ 210 h 291"/>
                <a:gd name="T80" fmla="*/ 170 w 294"/>
                <a:gd name="T81" fmla="*/ 210 h 291"/>
                <a:gd name="T82" fmla="*/ 190 w 294"/>
                <a:gd name="T83" fmla="*/ 190 h 291"/>
                <a:gd name="T84" fmla="*/ 104 w 294"/>
                <a:gd name="T85" fmla="*/ 190 h 291"/>
                <a:gd name="T86" fmla="*/ 104 w 294"/>
                <a:gd name="T87" fmla="*/ 101 h 291"/>
                <a:gd name="T88" fmla="*/ 191 w 294"/>
                <a:gd name="T89" fmla="*/ 101 h 291"/>
                <a:gd name="T90" fmla="*/ 191 w 294"/>
                <a:gd name="T91" fmla="*/ 291 h 291"/>
                <a:gd name="T92" fmla="*/ 211 w 294"/>
                <a:gd name="T93" fmla="*/ 291 h 291"/>
                <a:gd name="T94" fmla="*/ 211 w 294"/>
                <a:gd name="T95" fmla="*/ 101 h 291"/>
                <a:gd name="T96" fmla="*/ 191 w 294"/>
                <a:gd name="T97" fmla="*/ 8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4" h="291">
                  <a:moveTo>
                    <a:pt x="191" y="40"/>
                  </a:moveTo>
                  <a:cubicBezTo>
                    <a:pt x="61" y="40"/>
                    <a:pt x="61" y="40"/>
                    <a:pt x="61" y="40"/>
                  </a:cubicBezTo>
                  <a:cubicBezTo>
                    <a:pt x="40" y="61"/>
                    <a:pt x="40" y="61"/>
                    <a:pt x="40" y="61"/>
                  </a:cubicBezTo>
                  <a:cubicBezTo>
                    <a:pt x="191" y="61"/>
                    <a:pt x="191" y="61"/>
                    <a:pt x="191" y="61"/>
                  </a:cubicBezTo>
                  <a:cubicBezTo>
                    <a:pt x="213" y="61"/>
                    <a:pt x="232" y="79"/>
                    <a:pt x="232" y="101"/>
                  </a:cubicBezTo>
                  <a:cubicBezTo>
                    <a:pt x="232" y="291"/>
                    <a:pt x="232" y="291"/>
                    <a:pt x="232" y="291"/>
                  </a:cubicBezTo>
                  <a:cubicBezTo>
                    <a:pt x="253" y="291"/>
                    <a:pt x="253" y="291"/>
                    <a:pt x="253" y="291"/>
                  </a:cubicBezTo>
                  <a:cubicBezTo>
                    <a:pt x="253" y="101"/>
                    <a:pt x="253" y="101"/>
                    <a:pt x="253" y="101"/>
                  </a:cubicBezTo>
                  <a:cubicBezTo>
                    <a:pt x="253" y="68"/>
                    <a:pt x="225" y="40"/>
                    <a:pt x="191" y="40"/>
                  </a:cubicBezTo>
                  <a:close/>
                  <a:moveTo>
                    <a:pt x="294" y="291"/>
                  </a:moveTo>
                  <a:cubicBezTo>
                    <a:pt x="294" y="101"/>
                    <a:pt x="294" y="101"/>
                    <a:pt x="294" y="101"/>
                  </a:cubicBezTo>
                  <a:cubicBezTo>
                    <a:pt x="294" y="45"/>
                    <a:pt x="248" y="0"/>
                    <a:pt x="191" y="0"/>
                  </a:cubicBezTo>
                  <a:cubicBezTo>
                    <a:pt x="101" y="0"/>
                    <a:pt x="101" y="0"/>
                    <a:pt x="101" y="0"/>
                  </a:cubicBezTo>
                  <a:cubicBezTo>
                    <a:pt x="81" y="20"/>
                    <a:pt x="81" y="20"/>
                    <a:pt x="81" y="20"/>
                  </a:cubicBezTo>
                  <a:cubicBezTo>
                    <a:pt x="191" y="20"/>
                    <a:pt x="191" y="20"/>
                    <a:pt x="191" y="20"/>
                  </a:cubicBezTo>
                  <a:cubicBezTo>
                    <a:pt x="236" y="20"/>
                    <a:pt x="274" y="56"/>
                    <a:pt x="274" y="101"/>
                  </a:cubicBezTo>
                  <a:cubicBezTo>
                    <a:pt x="274" y="291"/>
                    <a:pt x="274" y="291"/>
                    <a:pt x="274" y="291"/>
                  </a:cubicBezTo>
                  <a:lnTo>
                    <a:pt x="294" y="291"/>
                  </a:lnTo>
                  <a:close/>
                  <a:moveTo>
                    <a:pt x="191" y="81"/>
                  </a:moveTo>
                  <a:cubicBezTo>
                    <a:pt x="20" y="81"/>
                    <a:pt x="20" y="81"/>
                    <a:pt x="20" y="81"/>
                  </a:cubicBezTo>
                  <a:cubicBezTo>
                    <a:pt x="0" y="101"/>
                    <a:pt x="0" y="101"/>
                    <a:pt x="0" y="101"/>
                  </a:cubicBezTo>
                  <a:cubicBezTo>
                    <a:pt x="1" y="101"/>
                    <a:pt x="1" y="101"/>
                    <a:pt x="1" y="101"/>
                  </a:cubicBezTo>
                  <a:cubicBezTo>
                    <a:pt x="0" y="101"/>
                    <a:pt x="0" y="101"/>
                    <a:pt x="0" y="101"/>
                  </a:cubicBezTo>
                  <a:cubicBezTo>
                    <a:pt x="0" y="190"/>
                    <a:pt x="0" y="190"/>
                    <a:pt x="0" y="190"/>
                  </a:cubicBezTo>
                  <a:cubicBezTo>
                    <a:pt x="0" y="242"/>
                    <a:pt x="40" y="284"/>
                    <a:pt x="91" y="291"/>
                  </a:cubicBezTo>
                  <a:cubicBezTo>
                    <a:pt x="110" y="271"/>
                    <a:pt x="110" y="271"/>
                    <a:pt x="110" y="271"/>
                  </a:cubicBezTo>
                  <a:cubicBezTo>
                    <a:pt x="104" y="271"/>
                    <a:pt x="104" y="271"/>
                    <a:pt x="104" y="271"/>
                  </a:cubicBezTo>
                  <a:cubicBezTo>
                    <a:pt x="58" y="271"/>
                    <a:pt x="21" y="235"/>
                    <a:pt x="21" y="190"/>
                  </a:cubicBezTo>
                  <a:cubicBezTo>
                    <a:pt x="21" y="101"/>
                    <a:pt x="21" y="101"/>
                    <a:pt x="21" y="101"/>
                  </a:cubicBezTo>
                  <a:cubicBezTo>
                    <a:pt x="42" y="101"/>
                    <a:pt x="42" y="101"/>
                    <a:pt x="42" y="101"/>
                  </a:cubicBezTo>
                  <a:cubicBezTo>
                    <a:pt x="42" y="190"/>
                    <a:pt x="42" y="190"/>
                    <a:pt x="42" y="190"/>
                  </a:cubicBezTo>
                  <a:cubicBezTo>
                    <a:pt x="42" y="223"/>
                    <a:pt x="70" y="251"/>
                    <a:pt x="104" y="251"/>
                  </a:cubicBezTo>
                  <a:cubicBezTo>
                    <a:pt x="130" y="251"/>
                    <a:pt x="130" y="251"/>
                    <a:pt x="130" y="251"/>
                  </a:cubicBezTo>
                  <a:cubicBezTo>
                    <a:pt x="150" y="230"/>
                    <a:pt x="150" y="230"/>
                    <a:pt x="150" y="230"/>
                  </a:cubicBezTo>
                  <a:cubicBezTo>
                    <a:pt x="104" y="230"/>
                    <a:pt x="104" y="230"/>
                    <a:pt x="104" y="230"/>
                  </a:cubicBezTo>
                  <a:cubicBezTo>
                    <a:pt x="81" y="230"/>
                    <a:pt x="63" y="212"/>
                    <a:pt x="63" y="190"/>
                  </a:cubicBezTo>
                  <a:cubicBezTo>
                    <a:pt x="63" y="101"/>
                    <a:pt x="63" y="101"/>
                    <a:pt x="63" y="101"/>
                  </a:cubicBezTo>
                  <a:cubicBezTo>
                    <a:pt x="83" y="101"/>
                    <a:pt x="83" y="101"/>
                    <a:pt x="83" y="101"/>
                  </a:cubicBezTo>
                  <a:cubicBezTo>
                    <a:pt x="83" y="190"/>
                    <a:pt x="83" y="190"/>
                    <a:pt x="83" y="190"/>
                  </a:cubicBezTo>
                  <a:cubicBezTo>
                    <a:pt x="83" y="201"/>
                    <a:pt x="93" y="210"/>
                    <a:pt x="104" y="210"/>
                  </a:cubicBezTo>
                  <a:cubicBezTo>
                    <a:pt x="170" y="210"/>
                    <a:pt x="170" y="210"/>
                    <a:pt x="170" y="210"/>
                  </a:cubicBezTo>
                  <a:cubicBezTo>
                    <a:pt x="190" y="190"/>
                    <a:pt x="190" y="190"/>
                    <a:pt x="190" y="190"/>
                  </a:cubicBezTo>
                  <a:cubicBezTo>
                    <a:pt x="104" y="190"/>
                    <a:pt x="104" y="190"/>
                    <a:pt x="104" y="190"/>
                  </a:cubicBezTo>
                  <a:cubicBezTo>
                    <a:pt x="104" y="101"/>
                    <a:pt x="104" y="101"/>
                    <a:pt x="104" y="101"/>
                  </a:cubicBezTo>
                  <a:cubicBezTo>
                    <a:pt x="191" y="101"/>
                    <a:pt x="191" y="101"/>
                    <a:pt x="191" y="101"/>
                  </a:cubicBezTo>
                  <a:cubicBezTo>
                    <a:pt x="191" y="291"/>
                    <a:pt x="191" y="291"/>
                    <a:pt x="191" y="291"/>
                  </a:cubicBezTo>
                  <a:cubicBezTo>
                    <a:pt x="211" y="291"/>
                    <a:pt x="211" y="291"/>
                    <a:pt x="211" y="291"/>
                  </a:cubicBezTo>
                  <a:cubicBezTo>
                    <a:pt x="211" y="101"/>
                    <a:pt x="211" y="101"/>
                    <a:pt x="211" y="101"/>
                  </a:cubicBezTo>
                  <a:cubicBezTo>
                    <a:pt x="211" y="90"/>
                    <a:pt x="202" y="81"/>
                    <a:pt x="191"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schemeClr val="accent1"/>
                </a:solidFill>
              </a:endParaRPr>
            </a:p>
          </p:txBody>
        </p:sp>
        <p:sp>
          <p:nvSpPr>
            <p:cNvPr id="49" name="Freeform 48"/>
            <p:cNvSpPr>
              <a:spLocks noEditPoints="1"/>
            </p:cNvSpPr>
            <p:nvPr/>
          </p:nvSpPr>
          <p:spPr bwMode="auto">
            <a:xfrm>
              <a:off x="2755907" y="2720979"/>
              <a:ext cx="2781307" cy="949327"/>
            </a:xfrm>
            <a:custGeom>
              <a:avLst/>
              <a:gdLst>
                <a:gd name="T0" fmla="*/ 598 w 742"/>
                <a:gd name="T1" fmla="*/ 58 h 253"/>
                <a:gd name="T2" fmla="*/ 606 w 742"/>
                <a:gd name="T3" fmla="*/ 17 h 253"/>
                <a:gd name="T4" fmla="*/ 513 w 742"/>
                <a:gd name="T5" fmla="*/ 1 h 253"/>
                <a:gd name="T6" fmla="*/ 607 w 742"/>
                <a:gd name="T7" fmla="*/ 128 h 253"/>
                <a:gd name="T8" fmla="*/ 87 w 742"/>
                <a:gd name="T9" fmla="*/ 156 h 253"/>
                <a:gd name="T10" fmla="*/ 20 w 742"/>
                <a:gd name="T11" fmla="*/ 156 h 253"/>
                <a:gd name="T12" fmla="*/ 9 w 742"/>
                <a:gd name="T13" fmla="*/ 252 h 253"/>
                <a:gd name="T14" fmla="*/ 52 w 742"/>
                <a:gd name="T15" fmla="*/ 226 h 253"/>
                <a:gd name="T16" fmla="*/ 85 w 742"/>
                <a:gd name="T17" fmla="*/ 250 h 253"/>
                <a:gd name="T18" fmla="*/ 99 w 742"/>
                <a:gd name="T19" fmla="*/ 158 h 253"/>
                <a:gd name="T20" fmla="*/ 623 w 742"/>
                <a:gd name="T21" fmla="*/ 156 h 253"/>
                <a:gd name="T22" fmla="*/ 609 w 742"/>
                <a:gd name="T23" fmla="*/ 252 h 253"/>
                <a:gd name="T24" fmla="*/ 659 w 742"/>
                <a:gd name="T25" fmla="*/ 239 h 253"/>
                <a:gd name="T26" fmla="*/ 98 w 742"/>
                <a:gd name="T27" fmla="*/ 96 h 253"/>
                <a:gd name="T28" fmla="*/ 130 w 742"/>
                <a:gd name="T29" fmla="*/ 126 h 253"/>
                <a:gd name="T30" fmla="*/ 58 w 742"/>
                <a:gd name="T31" fmla="*/ 1 h 253"/>
                <a:gd name="T32" fmla="*/ 66 w 742"/>
                <a:gd name="T33" fmla="*/ 23 h 253"/>
                <a:gd name="T34" fmla="*/ 165 w 742"/>
                <a:gd name="T35" fmla="*/ 126 h 253"/>
                <a:gd name="T36" fmla="*/ 149 w 742"/>
                <a:gd name="T37" fmla="*/ 1 h 253"/>
                <a:gd name="T38" fmla="*/ 163 w 742"/>
                <a:gd name="T39" fmla="*/ 128 h 253"/>
                <a:gd name="T40" fmla="*/ 165 w 742"/>
                <a:gd name="T41" fmla="*/ 68 h 253"/>
                <a:gd name="T42" fmla="*/ 484 w 742"/>
                <a:gd name="T43" fmla="*/ 1 h 253"/>
                <a:gd name="T44" fmla="*/ 470 w 742"/>
                <a:gd name="T45" fmla="*/ 128 h 253"/>
                <a:gd name="T46" fmla="*/ 704 w 742"/>
                <a:gd name="T47" fmla="*/ 168 h 253"/>
                <a:gd name="T48" fmla="*/ 738 w 742"/>
                <a:gd name="T49" fmla="*/ 166 h 253"/>
                <a:gd name="T50" fmla="*/ 727 w 742"/>
                <a:gd name="T51" fmla="*/ 226 h 253"/>
                <a:gd name="T52" fmla="*/ 668 w 742"/>
                <a:gd name="T53" fmla="*/ 237 h 253"/>
                <a:gd name="T54" fmla="*/ 673 w 742"/>
                <a:gd name="T55" fmla="*/ 128 h 253"/>
                <a:gd name="T56" fmla="*/ 629 w 742"/>
                <a:gd name="T57" fmla="*/ 3 h 253"/>
                <a:gd name="T58" fmla="*/ 673 w 742"/>
                <a:gd name="T59" fmla="*/ 18 h 253"/>
                <a:gd name="T60" fmla="*/ 168 w 742"/>
                <a:gd name="T61" fmla="*/ 156 h 253"/>
                <a:gd name="T62" fmla="*/ 113 w 742"/>
                <a:gd name="T63" fmla="*/ 249 h 253"/>
                <a:gd name="T64" fmla="*/ 137 w 742"/>
                <a:gd name="T65" fmla="*/ 227 h 253"/>
                <a:gd name="T66" fmla="*/ 211 w 742"/>
                <a:gd name="T67" fmla="*/ 252 h 253"/>
                <a:gd name="T68" fmla="*/ 143 w 742"/>
                <a:gd name="T69" fmla="*/ 214 h 253"/>
                <a:gd name="T70" fmla="*/ 393 w 742"/>
                <a:gd name="T71" fmla="*/ 112 h 253"/>
                <a:gd name="T72" fmla="*/ 375 w 742"/>
                <a:gd name="T73" fmla="*/ 3 h 253"/>
                <a:gd name="T74" fmla="*/ 427 w 742"/>
                <a:gd name="T75" fmla="*/ 213 h 253"/>
                <a:gd name="T76" fmla="*/ 375 w 742"/>
                <a:gd name="T77" fmla="*/ 156 h 253"/>
                <a:gd name="T78" fmla="*/ 389 w 742"/>
                <a:gd name="T79" fmla="*/ 252 h 253"/>
                <a:gd name="T80" fmla="*/ 440 w 742"/>
                <a:gd name="T81" fmla="*/ 252 h 253"/>
                <a:gd name="T82" fmla="*/ 389 w 742"/>
                <a:gd name="T83" fmla="*/ 169 h 253"/>
                <a:gd name="T84" fmla="*/ 300 w 742"/>
                <a:gd name="T85" fmla="*/ 239 h 253"/>
                <a:gd name="T86" fmla="*/ 351 w 742"/>
                <a:gd name="T87" fmla="*/ 197 h 253"/>
                <a:gd name="T88" fmla="*/ 356 w 742"/>
                <a:gd name="T89" fmla="*/ 167 h 253"/>
                <a:gd name="T90" fmla="*/ 286 w 742"/>
                <a:gd name="T91" fmla="*/ 158 h 253"/>
                <a:gd name="T92" fmla="*/ 357 w 742"/>
                <a:gd name="T93" fmla="*/ 250 h 253"/>
                <a:gd name="T94" fmla="*/ 470 w 742"/>
                <a:gd name="T95" fmla="*/ 156 h 253"/>
                <a:gd name="T96" fmla="*/ 484 w 742"/>
                <a:gd name="T97" fmla="*/ 252 h 253"/>
                <a:gd name="T98" fmla="*/ 358 w 742"/>
                <a:gd name="T99" fmla="*/ 42 h 253"/>
                <a:gd name="T100" fmla="*/ 262 w 742"/>
                <a:gd name="T101" fmla="*/ 126 h 253"/>
                <a:gd name="T102" fmla="*/ 279 w 742"/>
                <a:gd name="T103" fmla="*/ 85 h 253"/>
                <a:gd name="T104" fmla="*/ 340 w 742"/>
                <a:gd name="T105" fmla="*/ 43 h 253"/>
                <a:gd name="T106" fmla="*/ 196 w 742"/>
                <a:gd name="T107" fmla="*/ 158 h 253"/>
                <a:gd name="T108" fmla="*/ 227 w 742"/>
                <a:gd name="T109" fmla="*/ 252 h 253"/>
                <a:gd name="T110" fmla="*/ 270 w 742"/>
                <a:gd name="T111" fmla="*/ 169 h 253"/>
                <a:gd name="T112" fmla="*/ 198 w 742"/>
                <a:gd name="T113" fmla="*/ 156 h 253"/>
                <a:gd name="T114" fmla="*/ 540 w 742"/>
                <a:gd name="T115" fmla="*/ 156 h 253"/>
                <a:gd name="T116" fmla="*/ 512 w 742"/>
                <a:gd name="T117" fmla="*/ 251 h 253"/>
                <a:gd name="T118" fmla="*/ 594 w 742"/>
                <a:gd name="T119" fmla="*/ 252 h 253"/>
                <a:gd name="T120" fmla="*/ 565 w 742"/>
                <a:gd name="T121" fmla="*/ 21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42" h="253">
                  <a:moveTo>
                    <a:pt x="531" y="112"/>
                  </a:moveTo>
                  <a:cubicBezTo>
                    <a:pt x="531" y="72"/>
                    <a:pt x="531" y="72"/>
                    <a:pt x="531" y="72"/>
                  </a:cubicBezTo>
                  <a:cubicBezTo>
                    <a:pt x="596" y="72"/>
                    <a:pt x="596" y="72"/>
                    <a:pt x="596" y="72"/>
                  </a:cubicBezTo>
                  <a:cubicBezTo>
                    <a:pt x="598" y="72"/>
                    <a:pt x="598" y="72"/>
                    <a:pt x="598" y="72"/>
                  </a:cubicBezTo>
                  <a:cubicBezTo>
                    <a:pt x="598" y="70"/>
                    <a:pt x="598" y="70"/>
                    <a:pt x="598" y="70"/>
                  </a:cubicBezTo>
                  <a:cubicBezTo>
                    <a:pt x="598" y="58"/>
                    <a:pt x="598" y="58"/>
                    <a:pt x="598" y="58"/>
                  </a:cubicBezTo>
                  <a:cubicBezTo>
                    <a:pt x="598" y="56"/>
                    <a:pt x="598" y="56"/>
                    <a:pt x="598" y="56"/>
                  </a:cubicBezTo>
                  <a:cubicBezTo>
                    <a:pt x="596" y="56"/>
                    <a:pt x="596" y="56"/>
                    <a:pt x="596" y="56"/>
                  </a:cubicBezTo>
                  <a:cubicBezTo>
                    <a:pt x="531" y="56"/>
                    <a:pt x="531" y="56"/>
                    <a:pt x="531" y="56"/>
                  </a:cubicBezTo>
                  <a:cubicBezTo>
                    <a:pt x="531" y="17"/>
                    <a:pt x="531" y="17"/>
                    <a:pt x="531" y="17"/>
                  </a:cubicBezTo>
                  <a:cubicBezTo>
                    <a:pt x="604" y="17"/>
                    <a:pt x="604" y="17"/>
                    <a:pt x="604" y="17"/>
                  </a:cubicBezTo>
                  <a:cubicBezTo>
                    <a:pt x="606" y="17"/>
                    <a:pt x="606" y="17"/>
                    <a:pt x="606" y="17"/>
                  </a:cubicBezTo>
                  <a:cubicBezTo>
                    <a:pt x="606" y="16"/>
                    <a:pt x="606" y="16"/>
                    <a:pt x="606" y="16"/>
                  </a:cubicBezTo>
                  <a:cubicBezTo>
                    <a:pt x="606" y="3"/>
                    <a:pt x="606" y="3"/>
                    <a:pt x="606" y="3"/>
                  </a:cubicBezTo>
                  <a:cubicBezTo>
                    <a:pt x="606" y="1"/>
                    <a:pt x="606" y="1"/>
                    <a:pt x="606" y="1"/>
                  </a:cubicBezTo>
                  <a:cubicBezTo>
                    <a:pt x="604" y="1"/>
                    <a:pt x="604" y="1"/>
                    <a:pt x="604" y="1"/>
                  </a:cubicBezTo>
                  <a:cubicBezTo>
                    <a:pt x="515" y="1"/>
                    <a:pt x="515" y="1"/>
                    <a:pt x="515" y="1"/>
                  </a:cubicBezTo>
                  <a:cubicBezTo>
                    <a:pt x="513" y="1"/>
                    <a:pt x="513" y="1"/>
                    <a:pt x="513" y="1"/>
                  </a:cubicBezTo>
                  <a:cubicBezTo>
                    <a:pt x="513" y="3"/>
                    <a:pt x="513" y="3"/>
                    <a:pt x="513" y="3"/>
                  </a:cubicBezTo>
                  <a:cubicBezTo>
                    <a:pt x="513" y="126"/>
                    <a:pt x="513" y="126"/>
                    <a:pt x="513" y="126"/>
                  </a:cubicBezTo>
                  <a:cubicBezTo>
                    <a:pt x="513" y="128"/>
                    <a:pt x="513" y="128"/>
                    <a:pt x="513" y="128"/>
                  </a:cubicBezTo>
                  <a:cubicBezTo>
                    <a:pt x="515" y="128"/>
                    <a:pt x="515" y="128"/>
                    <a:pt x="515" y="128"/>
                  </a:cubicBezTo>
                  <a:cubicBezTo>
                    <a:pt x="605" y="128"/>
                    <a:pt x="605" y="128"/>
                    <a:pt x="605" y="128"/>
                  </a:cubicBezTo>
                  <a:cubicBezTo>
                    <a:pt x="607" y="128"/>
                    <a:pt x="607" y="128"/>
                    <a:pt x="607" y="128"/>
                  </a:cubicBezTo>
                  <a:cubicBezTo>
                    <a:pt x="607" y="126"/>
                    <a:pt x="607" y="126"/>
                    <a:pt x="607" y="126"/>
                  </a:cubicBezTo>
                  <a:cubicBezTo>
                    <a:pt x="607" y="114"/>
                    <a:pt x="607" y="114"/>
                    <a:pt x="607" y="114"/>
                  </a:cubicBezTo>
                  <a:cubicBezTo>
                    <a:pt x="607" y="112"/>
                    <a:pt x="607" y="112"/>
                    <a:pt x="607" y="112"/>
                  </a:cubicBezTo>
                  <a:cubicBezTo>
                    <a:pt x="605" y="112"/>
                    <a:pt x="605" y="112"/>
                    <a:pt x="605" y="112"/>
                  </a:cubicBezTo>
                  <a:lnTo>
                    <a:pt x="531" y="112"/>
                  </a:lnTo>
                  <a:close/>
                  <a:moveTo>
                    <a:pt x="87" y="156"/>
                  </a:moveTo>
                  <a:cubicBezTo>
                    <a:pt x="86" y="156"/>
                    <a:pt x="86" y="156"/>
                    <a:pt x="86" y="156"/>
                  </a:cubicBezTo>
                  <a:cubicBezTo>
                    <a:pt x="85" y="157"/>
                    <a:pt x="85" y="157"/>
                    <a:pt x="85" y="157"/>
                  </a:cubicBezTo>
                  <a:cubicBezTo>
                    <a:pt x="53" y="205"/>
                    <a:pt x="53" y="205"/>
                    <a:pt x="53" y="205"/>
                  </a:cubicBezTo>
                  <a:cubicBezTo>
                    <a:pt x="21" y="157"/>
                    <a:pt x="21" y="157"/>
                    <a:pt x="21" y="157"/>
                  </a:cubicBezTo>
                  <a:cubicBezTo>
                    <a:pt x="21" y="156"/>
                    <a:pt x="21" y="156"/>
                    <a:pt x="21" y="156"/>
                  </a:cubicBezTo>
                  <a:cubicBezTo>
                    <a:pt x="20" y="156"/>
                    <a:pt x="20" y="156"/>
                    <a:pt x="20" y="156"/>
                  </a:cubicBezTo>
                  <a:cubicBezTo>
                    <a:pt x="9" y="156"/>
                    <a:pt x="9" y="156"/>
                    <a:pt x="9" y="156"/>
                  </a:cubicBezTo>
                  <a:cubicBezTo>
                    <a:pt x="7" y="156"/>
                    <a:pt x="7" y="156"/>
                    <a:pt x="7" y="156"/>
                  </a:cubicBezTo>
                  <a:cubicBezTo>
                    <a:pt x="7" y="158"/>
                    <a:pt x="7" y="158"/>
                    <a:pt x="7" y="158"/>
                  </a:cubicBezTo>
                  <a:cubicBezTo>
                    <a:pt x="7" y="250"/>
                    <a:pt x="7" y="250"/>
                    <a:pt x="7" y="250"/>
                  </a:cubicBezTo>
                  <a:cubicBezTo>
                    <a:pt x="7" y="252"/>
                    <a:pt x="7" y="252"/>
                    <a:pt x="7" y="252"/>
                  </a:cubicBezTo>
                  <a:cubicBezTo>
                    <a:pt x="9" y="252"/>
                    <a:pt x="9" y="252"/>
                    <a:pt x="9" y="252"/>
                  </a:cubicBezTo>
                  <a:cubicBezTo>
                    <a:pt x="19" y="252"/>
                    <a:pt x="19" y="252"/>
                    <a:pt x="19" y="252"/>
                  </a:cubicBezTo>
                  <a:cubicBezTo>
                    <a:pt x="21" y="252"/>
                    <a:pt x="21" y="252"/>
                    <a:pt x="21" y="252"/>
                  </a:cubicBezTo>
                  <a:cubicBezTo>
                    <a:pt x="21" y="250"/>
                    <a:pt x="21" y="250"/>
                    <a:pt x="21" y="250"/>
                  </a:cubicBezTo>
                  <a:cubicBezTo>
                    <a:pt x="21" y="181"/>
                    <a:pt x="21" y="181"/>
                    <a:pt x="21" y="181"/>
                  </a:cubicBezTo>
                  <a:cubicBezTo>
                    <a:pt x="51" y="226"/>
                    <a:pt x="51" y="226"/>
                    <a:pt x="51" y="226"/>
                  </a:cubicBezTo>
                  <a:cubicBezTo>
                    <a:pt x="52" y="226"/>
                    <a:pt x="52" y="226"/>
                    <a:pt x="52" y="226"/>
                  </a:cubicBezTo>
                  <a:cubicBezTo>
                    <a:pt x="53" y="226"/>
                    <a:pt x="53" y="226"/>
                    <a:pt x="53" y="226"/>
                  </a:cubicBezTo>
                  <a:cubicBezTo>
                    <a:pt x="53" y="226"/>
                    <a:pt x="53" y="226"/>
                    <a:pt x="53" y="226"/>
                  </a:cubicBezTo>
                  <a:cubicBezTo>
                    <a:pt x="54" y="226"/>
                    <a:pt x="54" y="226"/>
                    <a:pt x="54" y="226"/>
                  </a:cubicBezTo>
                  <a:cubicBezTo>
                    <a:pt x="55" y="226"/>
                    <a:pt x="55" y="226"/>
                    <a:pt x="55" y="226"/>
                  </a:cubicBezTo>
                  <a:cubicBezTo>
                    <a:pt x="85" y="181"/>
                    <a:pt x="85" y="181"/>
                    <a:pt x="85" y="181"/>
                  </a:cubicBezTo>
                  <a:cubicBezTo>
                    <a:pt x="85" y="250"/>
                    <a:pt x="85" y="250"/>
                    <a:pt x="85" y="250"/>
                  </a:cubicBezTo>
                  <a:cubicBezTo>
                    <a:pt x="85" y="252"/>
                    <a:pt x="85" y="252"/>
                    <a:pt x="85" y="252"/>
                  </a:cubicBezTo>
                  <a:cubicBezTo>
                    <a:pt x="87" y="252"/>
                    <a:pt x="87" y="252"/>
                    <a:pt x="87" y="252"/>
                  </a:cubicBezTo>
                  <a:cubicBezTo>
                    <a:pt x="97" y="252"/>
                    <a:pt x="97" y="252"/>
                    <a:pt x="97" y="252"/>
                  </a:cubicBezTo>
                  <a:cubicBezTo>
                    <a:pt x="99" y="252"/>
                    <a:pt x="99" y="252"/>
                    <a:pt x="99" y="252"/>
                  </a:cubicBezTo>
                  <a:cubicBezTo>
                    <a:pt x="99" y="250"/>
                    <a:pt x="99" y="250"/>
                    <a:pt x="99" y="250"/>
                  </a:cubicBezTo>
                  <a:cubicBezTo>
                    <a:pt x="99" y="158"/>
                    <a:pt x="99" y="158"/>
                    <a:pt x="99" y="158"/>
                  </a:cubicBezTo>
                  <a:cubicBezTo>
                    <a:pt x="99" y="156"/>
                    <a:pt x="99" y="156"/>
                    <a:pt x="99" y="156"/>
                  </a:cubicBezTo>
                  <a:cubicBezTo>
                    <a:pt x="97" y="156"/>
                    <a:pt x="97" y="156"/>
                    <a:pt x="97" y="156"/>
                  </a:cubicBezTo>
                  <a:lnTo>
                    <a:pt x="87" y="156"/>
                  </a:lnTo>
                  <a:close/>
                  <a:moveTo>
                    <a:pt x="623" y="239"/>
                  </a:moveTo>
                  <a:cubicBezTo>
                    <a:pt x="623" y="158"/>
                    <a:pt x="623" y="158"/>
                    <a:pt x="623" y="158"/>
                  </a:cubicBezTo>
                  <a:cubicBezTo>
                    <a:pt x="623" y="156"/>
                    <a:pt x="623" y="156"/>
                    <a:pt x="623" y="156"/>
                  </a:cubicBezTo>
                  <a:cubicBezTo>
                    <a:pt x="621" y="156"/>
                    <a:pt x="621" y="156"/>
                    <a:pt x="621" y="156"/>
                  </a:cubicBezTo>
                  <a:cubicBezTo>
                    <a:pt x="611" y="156"/>
                    <a:pt x="611" y="156"/>
                    <a:pt x="611" y="156"/>
                  </a:cubicBezTo>
                  <a:cubicBezTo>
                    <a:pt x="609" y="156"/>
                    <a:pt x="609" y="156"/>
                    <a:pt x="609" y="156"/>
                  </a:cubicBezTo>
                  <a:cubicBezTo>
                    <a:pt x="609" y="158"/>
                    <a:pt x="609" y="158"/>
                    <a:pt x="609" y="158"/>
                  </a:cubicBezTo>
                  <a:cubicBezTo>
                    <a:pt x="609" y="250"/>
                    <a:pt x="609" y="250"/>
                    <a:pt x="609" y="250"/>
                  </a:cubicBezTo>
                  <a:cubicBezTo>
                    <a:pt x="609" y="252"/>
                    <a:pt x="609" y="252"/>
                    <a:pt x="609" y="252"/>
                  </a:cubicBezTo>
                  <a:cubicBezTo>
                    <a:pt x="611" y="252"/>
                    <a:pt x="611" y="252"/>
                    <a:pt x="611" y="252"/>
                  </a:cubicBezTo>
                  <a:cubicBezTo>
                    <a:pt x="658" y="252"/>
                    <a:pt x="658" y="252"/>
                    <a:pt x="658" y="252"/>
                  </a:cubicBezTo>
                  <a:cubicBezTo>
                    <a:pt x="659" y="252"/>
                    <a:pt x="659" y="252"/>
                    <a:pt x="659" y="252"/>
                  </a:cubicBezTo>
                  <a:cubicBezTo>
                    <a:pt x="659" y="250"/>
                    <a:pt x="659" y="250"/>
                    <a:pt x="659" y="250"/>
                  </a:cubicBezTo>
                  <a:cubicBezTo>
                    <a:pt x="659" y="240"/>
                    <a:pt x="659" y="240"/>
                    <a:pt x="659" y="240"/>
                  </a:cubicBezTo>
                  <a:cubicBezTo>
                    <a:pt x="659" y="239"/>
                    <a:pt x="659" y="239"/>
                    <a:pt x="659" y="239"/>
                  </a:cubicBezTo>
                  <a:cubicBezTo>
                    <a:pt x="658" y="239"/>
                    <a:pt x="658" y="239"/>
                    <a:pt x="658" y="239"/>
                  </a:cubicBezTo>
                  <a:lnTo>
                    <a:pt x="623" y="239"/>
                  </a:lnTo>
                  <a:close/>
                  <a:moveTo>
                    <a:pt x="18" y="128"/>
                  </a:moveTo>
                  <a:cubicBezTo>
                    <a:pt x="19" y="127"/>
                    <a:pt x="19" y="127"/>
                    <a:pt x="19" y="127"/>
                  </a:cubicBezTo>
                  <a:cubicBezTo>
                    <a:pt x="33" y="96"/>
                    <a:pt x="33" y="96"/>
                    <a:pt x="33" y="96"/>
                  </a:cubicBezTo>
                  <a:cubicBezTo>
                    <a:pt x="98" y="96"/>
                    <a:pt x="98" y="96"/>
                    <a:pt x="98" y="96"/>
                  </a:cubicBezTo>
                  <a:cubicBezTo>
                    <a:pt x="112" y="127"/>
                    <a:pt x="112" y="127"/>
                    <a:pt x="112" y="127"/>
                  </a:cubicBezTo>
                  <a:cubicBezTo>
                    <a:pt x="112" y="128"/>
                    <a:pt x="112" y="128"/>
                    <a:pt x="112" y="128"/>
                  </a:cubicBezTo>
                  <a:cubicBezTo>
                    <a:pt x="114" y="128"/>
                    <a:pt x="114" y="128"/>
                    <a:pt x="114" y="128"/>
                  </a:cubicBezTo>
                  <a:cubicBezTo>
                    <a:pt x="129" y="128"/>
                    <a:pt x="129" y="128"/>
                    <a:pt x="129" y="128"/>
                  </a:cubicBezTo>
                  <a:cubicBezTo>
                    <a:pt x="131" y="128"/>
                    <a:pt x="131" y="128"/>
                    <a:pt x="131" y="128"/>
                  </a:cubicBezTo>
                  <a:cubicBezTo>
                    <a:pt x="130" y="126"/>
                    <a:pt x="130" y="126"/>
                    <a:pt x="130" y="126"/>
                  </a:cubicBezTo>
                  <a:cubicBezTo>
                    <a:pt x="74" y="1"/>
                    <a:pt x="74" y="1"/>
                    <a:pt x="74" y="1"/>
                  </a:cubicBezTo>
                  <a:cubicBezTo>
                    <a:pt x="73" y="0"/>
                    <a:pt x="73" y="0"/>
                    <a:pt x="73" y="0"/>
                  </a:cubicBezTo>
                  <a:cubicBezTo>
                    <a:pt x="72" y="0"/>
                    <a:pt x="72" y="0"/>
                    <a:pt x="72" y="0"/>
                  </a:cubicBezTo>
                  <a:cubicBezTo>
                    <a:pt x="59" y="0"/>
                    <a:pt x="59" y="0"/>
                    <a:pt x="59" y="0"/>
                  </a:cubicBezTo>
                  <a:cubicBezTo>
                    <a:pt x="58" y="0"/>
                    <a:pt x="58" y="0"/>
                    <a:pt x="58" y="0"/>
                  </a:cubicBezTo>
                  <a:cubicBezTo>
                    <a:pt x="58" y="1"/>
                    <a:pt x="58" y="1"/>
                    <a:pt x="58" y="1"/>
                  </a:cubicBezTo>
                  <a:cubicBezTo>
                    <a:pt x="1" y="126"/>
                    <a:pt x="1" y="126"/>
                    <a:pt x="1" y="126"/>
                  </a:cubicBezTo>
                  <a:cubicBezTo>
                    <a:pt x="0" y="128"/>
                    <a:pt x="0" y="128"/>
                    <a:pt x="0" y="128"/>
                  </a:cubicBezTo>
                  <a:cubicBezTo>
                    <a:pt x="3" y="128"/>
                    <a:pt x="3" y="128"/>
                    <a:pt x="3" y="128"/>
                  </a:cubicBezTo>
                  <a:cubicBezTo>
                    <a:pt x="17" y="128"/>
                    <a:pt x="17" y="128"/>
                    <a:pt x="17" y="128"/>
                  </a:cubicBezTo>
                  <a:lnTo>
                    <a:pt x="18" y="128"/>
                  </a:lnTo>
                  <a:close/>
                  <a:moveTo>
                    <a:pt x="66" y="23"/>
                  </a:moveTo>
                  <a:cubicBezTo>
                    <a:pt x="91" y="79"/>
                    <a:pt x="91" y="79"/>
                    <a:pt x="91" y="79"/>
                  </a:cubicBezTo>
                  <a:cubicBezTo>
                    <a:pt x="40" y="79"/>
                    <a:pt x="40" y="79"/>
                    <a:pt x="40" y="79"/>
                  </a:cubicBezTo>
                  <a:lnTo>
                    <a:pt x="66" y="23"/>
                  </a:lnTo>
                  <a:close/>
                  <a:moveTo>
                    <a:pt x="163" y="128"/>
                  </a:moveTo>
                  <a:cubicBezTo>
                    <a:pt x="165" y="128"/>
                    <a:pt x="165" y="128"/>
                    <a:pt x="165" y="128"/>
                  </a:cubicBezTo>
                  <a:cubicBezTo>
                    <a:pt x="165" y="126"/>
                    <a:pt x="165" y="126"/>
                    <a:pt x="165" y="126"/>
                  </a:cubicBezTo>
                  <a:cubicBezTo>
                    <a:pt x="165" y="85"/>
                    <a:pt x="165" y="85"/>
                    <a:pt x="165" y="85"/>
                  </a:cubicBezTo>
                  <a:cubicBezTo>
                    <a:pt x="193" y="85"/>
                    <a:pt x="193" y="85"/>
                    <a:pt x="193" y="85"/>
                  </a:cubicBezTo>
                  <a:cubicBezTo>
                    <a:pt x="218" y="85"/>
                    <a:pt x="244" y="72"/>
                    <a:pt x="244" y="42"/>
                  </a:cubicBezTo>
                  <a:cubicBezTo>
                    <a:pt x="244" y="42"/>
                    <a:pt x="244" y="42"/>
                    <a:pt x="244" y="42"/>
                  </a:cubicBezTo>
                  <a:cubicBezTo>
                    <a:pt x="244" y="17"/>
                    <a:pt x="225" y="1"/>
                    <a:pt x="196" y="1"/>
                  </a:cubicBezTo>
                  <a:cubicBezTo>
                    <a:pt x="149" y="1"/>
                    <a:pt x="149" y="1"/>
                    <a:pt x="149" y="1"/>
                  </a:cubicBezTo>
                  <a:cubicBezTo>
                    <a:pt x="148" y="1"/>
                    <a:pt x="148" y="1"/>
                    <a:pt x="148" y="1"/>
                  </a:cubicBezTo>
                  <a:cubicBezTo>
                    <a:pt x="148" y="3"/>
                    <a:pt x="148" y="3"/>
                    <a:pt x="148" y="3"/>
                  </a:cubicBezTo>
                  <a:cubicBezTo>
                    <a:pt x="148" y="126"/>
                    <a:pt x="148" y="126"/>
                    <a:pt x="148" y="126"/>
                  </a:cubicBezTo>
                  <a:cubicBezTo>
                    <a:pt x="148" y="128"/>
                    <a:pt x="148" y="128"/>
                    <a:pt x="148" y="128"/>
                  </a:cubicBezTo>
                  <a:cubicBezTo>
                    <a:pt x="149" y="128"/>
                    <a:pt x="149" y="128"/>
                    <a:pt x="149" y="128"/>
                  </a:cubicBezTo>
                  <a:lnTo>
                    <a:pt x="163" y="128"/>
                  </a:lnTo>
                  <a:close/>
                  <a:moveTo>
                    <a:pt x="165" y="18"/>
                  </a:moveTo>
                  <a:cubicBezTo>
                    <a:pt x="195" y="18"/>
                    <a:pt x="195" y="18"/>
                    <a:pt x="195" y="18"/>
                  </a:cubicBezTo>
                  <a:cubicBezTo>
                    <a:pt x="215" y="18"/>
                    <a:pt x="226" y="27"/>
                    <a:pt x="226" y="43"/>
                  </a:cubicBezTo>
                  <a:cubicBezTo>
                    <a:pt x="226" y="43"/>
                    <a:pt x="226" y="43"/>
                    <a:pt x="226" y="43"/>
                  </a:cubicBezTo>
                  <a:cubicBezTo>
                    <a:pt x="226" y="58"/>
                    <a:pt x="213" y="68"/>
                    <a:pt x="194" y="68"/>
                  </a:cubicBezTo>
                  <a:cubicBezTo>
                    <a:pt x="165" y="68"/>
                    <a:pt x="165" y="68"/>
                    <a:pt x="165" y="68"/>
                  </a:cubicBezTo>
                  <a:lnTo>
                    <a:pt x="165" y="18"/>
                  </a:lnTo>
                  <a:close/>
                  <a:moveTo>
                    <a:pt x="486" y="128"/>
                  </a:moveTo>
                  <a:cubicBezTo>
                    <a:pt x="486" y="126"/>
                    <a:pt x="486" y="126"/>
                    <a:pt x="486" y="126"/>
                  </a:cubicBezTo>
                  <a:cubicBezTo>
                    <a:pt x="486" y="3"/>
                    <a:pt x="486" y="3"/>
                    <a:pt x="486" y="3"/>
                  </a:cubicBezTo>
                  <a:cubicBezTo>
                    <a:pt x="486" y="1"/>
                    <a:pt x="486" y="1"/>
                    <a:pt x="486" y="1"/>
                  </a:cubicBezTo>
                  <a:cubicBezTo>
                    <a:pt x="484" y="1"/>
                    <a:pt x="484" y="1"/>
                    <a:pt x="484" y="1"/>
                  </a:cubicBezTo>
                  <a:cubicBezTo>
                    <a:pt x="470" y="1"/>
                    <a:pt x="470" y="1"/>
                    <a:pt x="470" y="1"/>
                  </a:cubicBezTo>
                  <a:cubicBezTo>
                    <a:pt x="468" y="1"/>
                    <a:pt x="468" y="1"/>
                    <a:pt x="468" y="1"/>
                  </a:cubicBezTo>
                  <a:cubicBezTo>
                    <a:pt x="468" y="3"/>
                    <a:pt x="468" y="3"/>
                    <a:pt x="468" y="3"/>
                  </a:cubicBezTo>
                  <a:cubicBezTo>
                    <a:pt x="468" y="126"/>
                    <a:pt x="468" y="126"/>
                    <a:pt x="468" y="126"/>
                  </a:cubicBezTo>
                  <a:cubicBezTo>
                    <a:pt x="468" y="128"/>
                    <a:pt x="468" y="128"/>
                    <a:pt x="468" y="128"/>
                  </a:cubicBezTo>
                  <a:cubicBezTo>
                    <a:pt x="470" y="128"/>
                    <a:pt x="470" y="128"/>
                    <a:pt x="470" y="128"/>
                  </a:cubicBezTo>
                  <a:cubicBezTo>
                    <a:pt x="484" y="128"/>
                    <a:pt x="484" y="128"/>
                    <a:pt x="484" y="128"/>
                  </a:cubicBezTo>
                  <a:lnTo>
                    <a:pt x="486" y="128"/>
                  </a:lnTo>
                  <a:close/>
                  <a:moveTo>
                    <a:pt x="710" y="197"/>
                  </a:moveTo>
                  <a:cubicBezTo>
                    <a:pt x="690" y="193"/>
                    <a:pt x="686" y="188"/>
                    <a:pt x="686" y="181"/>
                  </a:cubicBezTo>
                  <a:cubicBezTo>
                    <a:pt x="686" y="181"/>
                    <a:pt x="686" y="181"/>
                    <a:pt x="686" y="181"/>
                  </a:cubicBezTo>
                  <a:cubicBezTo>
                    <a:pt x="686" y="173"/>
                    <a:pt x="694" y="168"/>
                    <a:pt x="704" y="168"/>
                  </a:cubicBezTo>
                  <a:cubicBezTo>
                    <a:pt x="714" y="168"/>
                    <a:pt x="722" y="171"/>
                    <a:pt x="730" y="177"/>
                  </a:cubicBezTo>
                  <a:cubicBezTo>
                    <a:pt x="731" y="178"/>
                    <a:pt x="731" y="178"/>
                    <a:pt x="731" y="178"/>
                  </a:cubicBezTo>
                  <a:cubicBezTo>
                    <a:pt x="732" y="177"/>
                    <a:pt x="732" y="177"/>
                    <a:pt x="732" y="177"/>
                  </a:cubicBezTo>
                  <a:cubicBezTo>
                    <a:pt x="738" y="169"/>
                    <a:pt x="738" y="169"/>
                    <a:pt x="738" y="169"/>
                  </a:cubicBezTo>
                  <a:cubicBezTo>
                    <a:pt x="739" y="167"/>
                    <a:pt x="739" y="167"/>
                    <a:pt x="739" y="167"/>
                  </a:cubicBezTo>
                  <a:cubicBezTo>
                    <a:pt x="738" y="166"/>
                    <a:pt x="738" y="166"/>
                    <a:pt x="738" y="166"/>
                  </a:cubicBezTo>
                  <a:cubicBezTo>
                    <a:pt x="728" y="158"/>
                    <a:pt x="718" y="155"/>
                    <a:pt x="705" y="155"/>
                  </a:cubicBezTo>
                  <a:cubicBezTo>
                    <a:pt x="686" y="155"/>
                    <a:pt x="672" y="166"/>
                    <a:pt x="672" y="182"/>
                  </a:cubicBezTo>
                  <a:cubicBezTo>
                    <a:pt x="672" y="182"/>
                    <a:pt x="672" y="182"/>
                    <a:pt x="672" y="182"/>
                  </a:cubicBezTo>
                  <a:cubicBezTo>
                    <a:pt x="672" y="199"/>
                    <a:pt x="685" y="206"/>
                    <a:pt x="705" y="210"/>
                  </a:cubicBezTo>
                  <a:cubicBezTo>
                    <a:pt x="724" y="214"/>
                    <a:pt x="727" y="219"/>
                    <a:pt x="727" y="226"/>
                  </a:cubicBezTo>
                  <a:cubicBezTo>
                    <a:pt x="727" y="226"/>
                    <a:pt x="727" y="226"/>
                    <a:pt x="727" y="226"/>
                  </a:cubicBezTo>
                  <a:cubicBezTo>
                    <a:pt x="727" y="234"/>
                    <a:pt x="720" y="240"/>
                    <a:pt x="709" y="240"/>
                  </a:cubicBezTo>
                  <a:cubicBezTo>
                    <a:pt x="697" y="240"/>
                    <a:pt x="688" y="236"/>
                    <a:pt x="678" y="227"/>
                  </a:cubicBezTo>
                  <a:cubicBezTo>
                    <a:pt x="677" y="226"/>
                    <a:pt x="677" y="226"/>
                    <a:pt x="677" y="226"/>
                  </a:cubicBezTo>
                  <a:cubicBezTo>
                    <a:pt x="676" y="228"/>
                    <a:pt x="676" y="228"/>
                    <a:pt x="676" y="228"/>
                  </a:cubicBezTo>
                  <a:cubicBezTo>
                    <a:pt x="669" y="235"/>
                    <a:pt x="669" y="235"/>
                    <a:pt x="669" y="235"/>
                  </a:cubicBezTo>
                  <a:cubicBezTo>
                    <a:pt x="668" y="237"/>
                    <a:pt x="668" y="237"/>
                    <a:pt x="668" y="237"/>
                  </a:cubicBezTo>
                  <a:cubicBezTo>
                    <a:pt x="669" y="238"/>
                    <a:pt x="669" y="238"/>
                    <a:pt x="669" y="238"/>
                  </a:cubicBezTo>
                  <a:cubicBezTo>
                    <a:pt x="681" y="248"/>
                    <a:pt x="693" y="253"/>
                    <a:pt x="708" y="253"/>
                  </a:cubicBezTo>
                  <a:cubicBezTo>
                    <a:pt x="728" y="253"/>
                    <a:pt x="742" y="242"/>
                    <a:pt x="742" y="225"/>
                  </a:cubicBezTo>
                  <a:cubicBezTo>
                    <a:pt x="742" y="225"/>
                    <a:pt x="742" y="225"/>
                    <a:pt x="742" y="225"/>
                  </a:cubicBezTo>
                  <a:cubicBezTo>
                    <a:pt x="742" y="210"/>
                    <a:pt x="732" y="202"/>
                    <a:pt x="710" y="197"/>
                  </a:cubicBezTo>
                  <a:close/>
                  <a:moveTo>
                    <a:pt x="673" y="128"/>
                  </a:moveTo>
                  <a:cubicBezTo>
                    <a:pt x="712" y="128"/>
                    <a:pt x="741" y="102"/>
                    <a:pt x="741" y="65"/>
                  </a:cubicBezTo>
                  <a:cubicBezTo>
                    <a:pt x="741" y="64"/>
                    <a:pt x="741" y="64"/>
                    <a:pt x="741" y="64"/>
                  </a:cubicBezTo>
                  <a:cubicBezTo>
                    <a:pt x="741" y="28"/>
                    <a:pt x="712" y="1"/>
                    <a:pt x="673" y="1"/>
                  </a:cubicBezTo>
                  <a:cubicBezTo>
                    <a:pt x="630" y="1"/>
                    <a:pt x="630" y="1"/>
                    <a:pt x="630" y="1"/>
                  </a:cubicBezTo>
                  <a:cubicBezTo>
                    <a:pt x="629" y="1"/>
                    <a:pt x="629" y="1"/>
                    <a:pt x="629" y="1"/>
                  </a:cubicBezTo>
                  <a:cubicBezTo>
                    <a:pt x="629" y="3"/>
                    <a:pt x="629" y="3"/>
                    <a:pt x="629" y="3"/>
                  </a:cubicBezTo>
                  <a:cubicBezTo>
                    <a:pt x="629" y="126"/>
                    <a:pt x="629" y="126"/>
                    <a:pt x="629" y="126"/>
                  </a:cubicBezTo>
                  <a:cubicBezTo>
                    <a:pt x="629" y="128"/>
                    <a:pt x="629" y="128"/>
                    <a:pt x="629" y="128"/>
                  </a:cubicBezTo>
                  <a:cubicBezTo>
                    <a:pt x="630" y="128"/>
                    <a:pt x="630" y="128"/>
                    <a:pt x="630" y="128"/>
                  </a:cubicBezTo>
                  <a:lnTo>
                    <a:pt x="673" y="128"/>
                  </a:lnTo>
                  <a:close/>
                  <a:moveTo>
                    <a:pt x="646" y="18"/>
                  </a:moveTo>
                  <a:cubicBezTo>
                    <a:pt x="673" y="18"/>
                    <a:pt x="673" y="18"/>
                    <a:pt x="673" y="18"/>
                  </a:cubicBezTo>
                  <a:cubicBezTo>
                    <a:pt x="702" y="18"/>
                    <a:pt x="723" y="37"/>
                    <a:pt x="723" y="65"/>
                  </a:cubicBezTo>
                  <a:cubicBezTo>
                    <a:pt x="723" y="65"/>
                    <a:pt x="723" y="65"/>
                    <a:pt x="723" y="65"/>
                  </a:cubicBezTo>
                  <a:cubicBezTo>
                    <a:pt x="723" y="93"/>
                    <a:pt x="702" y="112"/>
                    <a:pt x="673" y="112"/>
                  </a:cubicBezTo>
                  <a:cubicBezTo>
                    <a:pt x="646" y="112"/>
                    <a:pt x="646" y="112"/>
                    <a:pt x="646" y="112"/>
                  </a:cubicBezTo>
                  <a:lnTo>
                    <a:pt x="646" y="18"/>
                  </a:lnTo>
                  <a:close/>
                  <a:moveTo>
                    <a:pt x="168" y="156"/>
                  </a:moveTo>
                  <a:cubicBezTo>
                    <a:pt x="167" y="155"/>
                    <a:pt x="167" y="155"/>
                    <a:pt x="167" y="155"/>
                  </a:cubicBezTo>
                  <a:cubicBezTo>
                    <a:pt x="166" y="155"/>
                    <a:pt x="166" y="155"/>
                    <a:pt x="166" y="155"/>
                  </a:cubicBezTo>
                  <a:cubicBezTo>
                    <a:pt x="156" y="155"/>
                    <a:pt x="156" y="155"/>
                    <a:pt x="156" y="155"/>
                  </a:cubicBezTo>
                  <a:cubicBezTo>
                    <a:pt x="155" y="155"/>
                    <a:pt x="155" y="155"/>
                    <a:pt x="155" y="155"/>
                  </a:cubicBezTo>
                  <a:cubicBezTo>
                    <a:pt x="155" y="156"/>
                    <a:pt x="155" y="156"/>
                    <a:pt x="155" y="156"/>
                  </a:cubicBezTo>
                  <a:cubicBezTo>
                    <a:pt x="113" y="249"/>
                    <a:pt x="113" y="249"/>
                    <a:pt x="113" y="249"/>
                  </a:cubicBezTo>
                  <a:cubicBezTo>
                    <a:pt x="112" y="252"/>
                    <a:pt x="112" y="252"/>
                    <a:pt x="112" y="252"/>
                  </a:cubicBezTo>
                  <a:cubicBezTo>
                    <a:pt x="114" y="252"/>
                    <a:pt x="114" y="252"/>
                    <a:pt x="114" y="252"/>
                  </a:cubicBezTo>
                  <a:cubicBezTo>
                    <a:pt x="125" y="252"/>
                    <a:pt x="125" y="252"/>
                    <a:pt x="125" y="252"/>
                  </a:cubicBezTo>
                  <a:cubicBezTo>
                    <a:pt x="126" y="252"/>
                    <a:pt x="126" y="252"/>
                    <a:pt x="126" y="252"/>
                  </a:cubicBezTo>
                  <a:cubicBezTo>
                    <a:pt x="127" y="251"/>
                    <a:pt x="127" y="251"/>
                    <a:pt x="127" y="251"/>
                  </a:cubicBezTo>
                  <a:cubicBezTo>
                    <a:pt x="137" y="227"/>
                    <a:pt x="137" y="227"/>
                    <a:pt x="137" y="227"/>
                  </a:cubicBezTo>
                  <a:cubicBezTo>
                    <a:pt x="185" y="227"/>
                    <a:pt x="185" y="227"/>
                    <a:pt x="185" y="227"/>
                  </a:cubicBezTo>
                  <a:cubicBezTo>
                    <a:pt x="195" y="251"/>
                    <a:pt x="195" y="251"/>
                    <a:pt x="195" y="251"/>
                  </a:cubicBezTo>
                  <a:cubicBezTo>
                    <a:pt x="196" y="252"/>
                    <a:pt x="196" y="252"/>
                    <a:pt x="196" y="252"/>
                  </a:cubicBezTo>
                  <a:cubicBezTo>
                    <a:pt x="197" y="252"/>
                    <a:pt x="197" y="252"/>
                    <a:pt x="197" y="252"/>
                  </a:cubicBezTo>
                  <a:cubicBezTo>
                    <a:pt x="208" y="252"/>
                    <a:pt x="208" y="252"/>
                    <a:pt x="208" y="252"/>
                  </a:cubicBezTo>
                  <a:cubicBezTo>
                    <a:pt x="211" y="252"/>
                    <a:pt x="211" y="252"/>
                    <a:pt x="211" y="252"/>
                  </a:cubicBezTo>
                  <a:cubicBezTo>
                    <a:pt x="210" y="249"/>
                    <a:pt x="210" y="249"/>
                    <a:pt x="210" y="249"/>
                  </a:cubicBezTo>
                  <a:lnTo>
                    <a:pt x="168" y="156"/>
                  </a:lnTo>
                  <a:close/>
                  <a:moveTo>
                    <a:pt x="143" y="214"/>
                  </a:moveTo>
                  <a:cubicBezTo>
                    <a:pt x="161" y="174"/>
                    <a:pt x="161" y="174"/>
                    <a:pt x="161" y="174"/>
                  </a:cubicBezTo>
                  <a:cubicBezTo>
                    <a:pt x="179" y="214"/>
                    <a:pt x="179" y="214"/>
                    <a:pt x="179" y="214"/>
                  </a:cubicBezTo>
                  <a:lnTo>
                    <a:pt x="143" y="214"/>
                  </a:lnTo>
                  <a:close/>
                  <a:moveTo>
                    <a:pt x="449" y="128"/>
                  </a:moveTo>
                  <a:cubicBezTo>
                    <a:pt x="449" y="126"/>
                    <a:pt x="449" y="126"/>
                    <a:pt x="449" y="126"/>
                  </a:cubicBezTo>
                  <a:cubicBezTo>
                    <a:pt x="449" y="114"/>
                    <a:pt x="449" y="114"/>
                    <a:pt x="449" y="114"/>
                  </a:cubicBezTo>
                  <a:cubicBezTo>
                    <a:pt x="449" y="112"/>
                    <a:pt x="449" y="112"/>
                    <a:pt x="449" y="112"/>
                  </a:cubicBezTo>
                  <a:cubicBezTo>
                    <a:pt x="447" y="112"/>
                    <a:pt x="447" y="112"/>
                    <a:pt x="447" y="112"/>
                  </a:cubicBezTo>
                  <a:cubicBezTo>
                    <a:pt x="393" y="112"/>
                    <a:pt x="393" y="112"/>
                    <a:pt x="393" y="112"/>
                  </a:cubicBezTo>
                  <a:cubicBezTo>
                    <a:pt x="393" y="3"/>
                    <a:pt x="393" y="3"/>
                    <a:pt x="393" y="3"/>
                  </a:cubicBezTo>
                  <a:cubicBezTo>
                    <a:pt x="393" y="1"/>
                    <a:pt x="393" y="1"/>
                    <a:pt x="393" y="1"/>
                  </a:cubicBezTo>
                  <a:cubicBezTo>
                    <a:pt x="391" y="1"/>
                    <a:pt x="391" y="1"/>
                    <a:pt x="391" y="1"/>
                  </a:cubicBezTo>
                  <a:cubicBezTo>
                    <a:pt x="377" y="1"/>
                    <a:pt x="377" y="1"/>
                    <a:pt x="377" y="1"/>
                  </a:cubicBezTo>
                  <a:cubicBezTo>
                    <a:pt x="375" y="1"/>
                    <a:pt x="375" y="1"/>
                    <a:pt x="375" y="1"/>
                  </a:cubicBezTo>
                  <a:cubicBezTo>
                    <a:pt x="375" y="3"/>
                    <a:pt x="375" y="3"/>
                    <a:pt x="375" y="3"/>
                  </a:cubicBezTo>
                  <a:cubicBezTo>
                    <a:pt x="375" y="126"/>
                    <a:pt x="375" y="126"/>
                    <a:pt x="375" y="126"/>
                  </a:cubicBezTo>
                  <a:cubicBezTo>
                    <a:pt x="375" y="128"/>
                    <a:pt x="375" y="128"/>
                    <a:pt x="375" y="128"/>
                  </a:cubicBezTo>
                  <a:cubicBezTo>
                    <a:pt x="377" y="128"/>
                    <a:pt x="377" y="128"/>
                    <a:pt x="377" y="128"/>
                  </a:cubicBezTo>
                  <a:cubicBezTo>
                    <a:pt x="447" y="128"/>
                    <a:pt x="447" y="128"/>
                    <a:pt x="447" y="128"/>
                  </a:cubicBezTo>
                  <a:lnTo>
                    <a:pt x="449" y="128"/>
                  </a:lnTo>
                  <a:close/>
                  <a:moveTo>
                    <a:pt x="427" y="213"/>
                  </a:moveTo>
                  <a:cubicBezTo>
                    <a:pt x="442" y="210"/>
                    <a:pt x="451" y="199"/>
                    <a:pt x="451" y="185"/>
                  </a:cubicBezTo>
                  <a:cubicBezTo>
                    <a:pt x="451" y="185"/>
                    <a:pt x="451" y="185"/>
                    <a:pt x="451" y="185"/>
                  </a:cubicBezTo>
                  <a:cubicBezTo>
                    <a:pt x="451" y="177"/>
                    <a:pt x="448" y="171"/>
                    <a:pt x="444" y="166"/>
                  </a:cubicBezTo>
                  <a:cubicBezTo>
                    <a:pt x="437" y="159"/>
                    <a:pt x="428" y="156"/>
                    <a:pt x="416" y="156"/>
                  </a:cubicBezTo>
                  <a:cubicBezTo>
                    <a:pt x="376" y="156"/>
                    <a:pt x="376" y="156"/>
                    <a:pt x="376" y="156"/>
                  </a:cubicBezTo>
                  <a:cubicBezTo>
                    <a:pt x="375" y="156"/>
                    <a:pt x="375" y="156"/>
                    <a:pt x="375" y="156"/>
                  </a:cubicBezTo>
                  <a:cubicBezTo>
                    <a:pt x="375" y="158"/>
                    <a:pt x="375" y="158"/>
                    <a:pt x="375" y="158"/>
                  </a:cubicBezTo>
                  <a:cubicBezTo>
                    <a:pt x="375" y="250"/>
                    <a:pt x="375" y="250"/>
                    <a:pt x="375" y="250"/>
                  </a:cubicBezTo>
                  <a:cubicBezTo>
                    <a:pt x="375" y="252"/>
                    <a:pt x="375" y="252"/>
                    <a:pt x="375" y="252"/>
                  </a:cubicBezTo>
                  <a:cubicBezTo>
                    <a:pt x="376" y="252"/>
                    <a:pt x="376" y="252"/>
                    <a:pt x="376" y="252"/>
                  </a:cubicBezTo>
                  <a:cubicBezTo>
                    <a:pt x="387" y="252"/>
                    <a:pt x="387" y="252"/>
                    <a:pt x="387" y="252"/>
                  </a:cubicBezTo>
                  <a:cubicBezTo>
                    <a:pt x="389" y="252"/>
                    <a:pt x="389" y="252"/>
                    <a:pt x="389" y="252"/>
                  </a:cubicBezTo>
                  <a:cubicBezTo>
                    <a:pt x="389" y="250"/>
                    <a:pt x="389" y="250"/>
                    <a:pt x="389" y="250"/>
                  </a:cubicBezTo>
                  <a:cubicBezTo>
                    <a:pt x="389" y="216"/>
                    <a:pt x="389" y="216"/>
                    <a:pt x="389" y="216"/>
                  </a:cubicBezTo>
                  <a:cubicBezTo>
                    <a:pt x="412" y="216"/>
                    <a:pt x="412" y="216"/>
                    <a:pt x="412" y="216"/>
                  </a:cubicBezTo>
                  <a:cubicBezTo>
                    <a:pt x="438" y="251"/>
                    <a:pt x="438" y="251"/>
                    <a:pt x="438" y="251"/>
                  </a:cubicBezTo>
                  <a:cubicBezTo>
                    <a:pt x="439" y="252"/>
                    <a:pt x="439" y="252"/>
                    <a:pt x="439" y="252"/>
                  </a:cubicBezTo>
                  <a:cubicBezTo>
                    <a:pt x="440" y="252"/>
                    <a:pt x="440" y="252"/>
                    <a:pt x="440" y="252"/>
                  </a:cubicBezTo>
                  <a:cubicBezTo>
                    <a:pt x="453" y="252"/>
                    <a:pt x="453" y="252"/>
                    <a:pt x="453" y="252"/>
                  </a:cubicBezTo>
                  <a:cubicBezTo>
                    <a:pt x="456" y="252"/>
                    <a:pt x="456" y="252"/>
                    <a:pt x="456" y="252"/>
                  </a:cubicBezTo>
                  <a:cubicBezTo>
                    <a:pt x="454" y="249"/>
                    <a:pt x="454" y="249"/>
                    <a:pt x="454" y="249"/>
                  </a:cubicBezTo>
                  <a:lnTo>
                    <a:pt x="427" y="213"/>
                  </a:lnTo>
                  <a:close/>
                  <a:moveTo>
                    <a:pt x="389" y="203"/>
                  </a:moveTo>
                  <a:cubicBezTo>
                    <a:pt x="389" y="169"/>
                    <a:pt x="389" y="169"/>
                    <a:pt x="389" y="169"/>
                  </a:cubicBezTo>
                  <a:cubicBezTo>
                    <a:pt x="415" y="169"/>
                    <a:pt x="415" y="169"/>
                    <a:pt x="415" y="169"/>
                  </a:cubicBezTo>
                  <a:cubicBezTo>
                    <a:pt x="429" y="169"/>
                    <a:pt x="437" y="175"/>
                    <a:pt x="437" y="185"/>
                  </a:cubicBezTo>
                  <a:cubicBezTo>
                    <a:pt x="437" y="186"/>
                    <a:pt x="437" y="186"/>
                    <a:pt x="437" y="186"/>
                  </a:cubicBezTo>
                  <a:cubicBezTo>
                    <a:pt x="437" y="196"/>
                    <a:pt x="428" y="203"/>
                    <a:pt x="415" y="203"/>
                  </a:cubicBezTo>
                  <a:lnTo>
                    <a:pt x="389" y="203"/>
                  </a:lnTo>
                  <a:close/>
                  <a:moveTo>
                    <a:pt x="300" y="239"/>
                  </a:moveTo>
                  <a:cubicBezTo>
                    <a:pt x="300" y="210"/>
                    <a:pt x="300" y="210"/>
                    <a:pt x="300" y="210"/>
                  </a:cubicBezTo>
                  <a:cubicBezTo>
                    <a:pt x="349" y="210"/>
                    <a:pt x="349" y="210"/>
                    <a:pt x="349" y="210"/>
                  </a:cubicBezTo>
                  <a:cubicBezTo>
                    <a:pt x="351" y="210"/>
                    <a:pt x="351" y="210"/>
                    <a:pt x="351" y="210"/>
                  </a:cubicBezTo>
                  <a:cubicBezTo>
                    <a:pt x="351" y="208"/>
                    <a:pt x="351" y="208"/>
                    <a:pt x="351" y="208"/>
                  </a:cubicBezTo>
                  <a:cubicBezTo>
                    <a:pt x="351" y="199"/>
                    <a:pt x="351" y="199"/>
                    <a:pt x="351" y="199"/>
                  </a:cubicBezTo>
                  <a:cubicBezTo>
                    <a:pt x="351" y="197"/>
                    <a:pt x="351" y="197"/>
                    <a:pt x="351" y="197"/>
                  </a:cubicBezTo>
                  <a:cubicBezTo>
                    <a:pt x="349" y="197"/>
                    <a:pt x="349" y="197"/>
                    <a:pt x="349" y="197"/>
                  </a:cubicBezTo>
                  <a:cubicBezTo>
                    <a:pt x="300" y="197"/>
                    <a:pt x="300" y="197"/>
                    <a:pt x="300" y="197"/>
                  </a:cubicBezTo>
                  <a:cubicBezTo>
                    <a:pt x="300" y="169"/>
                    <a:pt x="300" y="169"/>
                    <a:pt x="300" y="169"/>
                  </a:cubicBezTo>
                  <a:cubicBezTo>
                    <a:pt x="355" y="169"/>
                    <a:pt x="355" y="169"/>
                    <a:pt x="355" y="169"/>
                  </a:cubicBezTo>
                  <a:cubicBezTo>
                    <a:pt x="356" y="169"/>
                    <a:pt x="356" y="169"/>
                    <a:pt x="356" y="169"/>
                  </a:cubicBezTo>
                  <a:cubicBezTo>
                    <a:pt x="356" y="167"/>
                    <a:pt x="356" y="167"/>
                    <a:pt x="356" y="167"/>
                  </a:cubicBezTo>
                  <a:cubicBezTo>
                    <a:pt x="356" y="158"/>
                    <a:pt x="356" y="158"/>
                    <a:pt x="356" y="158"/>
                  </a:cubicBezTo>
                  <a:cubicBezTo>
                    <a:pt x="356" y="156"/>
                    <a:pt x="356" y="156"/>
                    <a:pt x="356" y="156"/>
                  </a:cubicBezTo>
                  <a:cubicBezTo>
                    <a:pt x="355" y="156"/>
                    <a:pt x="355" y="156"/>
                    <a:pt x="355" y="156"/>
                  </a:cubicBezTo>
                  <a:cubicBezTo>
                    <a:pt x="288" y="156"/>
                    <a:pt x="288" y="156"/>
                    <a:pt x="288" y="156"/>
                  </a:cubicBezTo>
                  <a:cubicBezTo>
                    <a:pt x="286" y="156"/>
                    <a:pt x="286" y="156"/>
                    <a:pt x="286" y="156"/>
                  </a:cubicBezTo>
                  <a:cubicBezTo>
                    <a:pt x="286" y="158"/>
                    <a:pt x="286" y="158"/>
                    <a:pt x="286" y="158"/>
                  </a:cubicBezTo>
                  <a:cubicBezTo>
                    <a:pt x="286" y="250"/>
                    <a:pt x="286" y="250"/>
                    <a:pt x="286" y="250"/>
                  </a:cubicBezTo>
                  <a:cubicBezTo>
                    <a:pt x="286" y="252"/>
                    <a:pt x="286" y="252"/>
                    <a:pt x="286" y="252"/>
                  </a:cubicBezTo>
                  <a:cubicBezTo>
                    <a:pt x="288" y="252"/>
                    <a:pt x="288" y="252"/>
                    <a:pt x="288" y="252"/>
                  </a:cubicBezTo>
                  <a:cubicBezTo>
                    <a:pt x="355" y="252"/>
                    <a:pt x="355" y="252"/>
                    <a:pt x="355" y="252"/>
                  </a:cubicBezTo>
                  <a:cubicBezTo>
                    <a:pt x="357" y="252"/>
                    <a:pt x="357" y="252"/>
                    <a:pt x="357" y="252"/>
                  </a:cubicBezTo>
                  <a:cubicBezTo>
                    <a:pt x="357" y="250"/>
                    <a:pt x="357" y="250"/>
                    <a:pt x="357" y="250"/>
                  </a:cubicBezTo>
                  <a:cubicBezTo>
                    <a:pt x="357" y="240"/>
                    <a:pt x="357" y="240"/>
                    <a:pt x="357" y="240"/>
                  </a:cubicBezTo>
                  <a:cubicBezTo>
                    <a:pt x="357" y="239"/>
                    <a:pt x="357" y="239"/>
                    <a:pt x="357" y="239"/>
                  </a:cubicBezTo>
                  <a:cubicBezTo>
                    <a:pt x="355" y="239"/>
                    <a:pt x="355" y="239"/>
                    <a:pt x="355" y="239"/>
                  </a:cubicBezTo>
                  <a:lnTo>
                    <a:pt x="300" y="239"/>
                  </a:lnTo>
                  <a:close/>
                  <a:moveTo>
                    <a:pt x="472" y="156"/>
                  </a:moveTo>
                  <a:cubicBezTo>
                    <a:pt x="470" y="156"/>
                    <a:pt x="470" y="156"/>
                    <a:pt x="470" y="156"/>
                  </a:cubicBezTo>
                  <a:cubicBezTo>
                    <a:pt x="470" y="158"/>
                    <a:pt x="470" y="158"/>
                    <a:pt x="470" y="158"/>
                  </a:cubicBezTo>
                  <a:cubicBezTo>
                    <a:pt x="470" y="250"/>
                    <a:pt x="470" y="250"/>
                    <a:pt x="470" y="250"/>
                  </a:cubicBezTo>
                  <a:cubicBezTo>
                    <a:pt x="470" y="252"/>
                    <a:pt x="470" y="252"/>
                    <a:pt x="470" y="252"/>
                  </a:cubicBezTo>
                  <a:cubicBezTo>
                    <a:pt x="472" y="252"/>
                    <a:pt x="472" y="252"/>
                    <a:pt x="472" y="252"/>
                  </a:cubicBezTo>
                  <a:cubicBezTo>
                    <a:pt x="482" y="252"/>
                    <a:pt x="482" y="252"/>
                    <a:pt x="482" y="252"/>
                  </a:cubicBezTo>
                  <a:cubicBezTo>
                    <a:pt x="484" y="252"/>
                    <a:pt x="484" y="252"/>
                    <a:pt x="484" y="252"/>
                  </a:cubicBezTo>
                  <a:cubicBezTo>
                    <a:pt x="484" y="250"/>
                    <a:pt x="484" y="250"/>
                    <a:pt x="484" y="250"/>
                  </a:cubicBezTo>
                  <a:cubicBezTo>
                    <a:pt x="484" y="158"/>
                    <a:pt x="484" y="158"/>
                    <a:pt x="484" y="158"/>
                  </a:cubicBezTo>
                  <a:cubicBezTo>
                    <a:pt x="484" y="156"/>
                    <a:pt x="484" y="156"/>
                    <a:pt x="484" y="156"/>
                  </a:cubicBezTo>
                  <a:cubicBezTo>
                    <a:pt x="482" y="156"/>
                    <a:pt x="482" y="156"/>
                    <a:pt x="482" y="156"/>
                  </a:cubicBezTo>
                  <a:lnTo>
                    <a:pt x="472" y="156"/>
                  </a:lnTo>
                  <a:close/>
                  <a:moveTo>
                    <a:pt x="358" y="42"/>
                  </a:moveTo>
                  <a:cubicBezTo>
                    <a:pt x="358" y="42"/>
                    <a:pt x="358" y="42"/>
                    <a:pt x="358" y="42"/>
                  </a:cubicBezTo>
                  <a:cubicBezTo>
                    <a:pt x="358" y="17"/>
                    <a:pt x="339" y="1"/>
                    <a:pt x="310" y="1"/>
                  </a:cubicBezTo>
                  <a:cubicBezTo>
                    <a:pt x="263" y="1"/>
                    <a:pt x="263" y="1"/>
                    <a:pt x="263" y="1"/>
                  </a:cubicBezTo>
                  <a:cubicBezTo>
                    <a:pt x="262" y="1"/>
                    <a:pt x="262" y="1"/>
                    <a:pt x="262" y="1"/>
                  </a:cubicBezTo>
                  <a:cubicBezTo>
                    <a:pt x="262" y="3"/>
                    <a:pt x="262" y="3"/>
                    <a:pt x="262" y="3"/>
                  </a:cubicBezTo>
                  <a:cubicBezTo>
                    <a:pt x="262" y="126"/>
                    <a:pt x="262" y="126"/>
                    <a:pt x="262" y="126"/>
                  </a:cubicBezTo>
                  <a:cubicBezTo>
                    <a:pt x="262" y="128"/>
                    <a:pt x="262" y="128"/>
                    <a:pt x="262" y="128"/>
                  </a:cubicBezTo>
                  <a:cubicBezTo>
                    <a:pt x="263" y="128"/>
                    <a:pt x="263" y="128"/>
                    <a:pt x="263" y="128"/>
                  </a:cubicBezTo>
                  <a:cubicBezTo>
                    <a:pt x="277" y="128"/>
                    <a:pt x="277" y="128"/>
                    <a:pt x="277" y="128"/>
                  </a:cubicBezTo>
                  <a:cubicBezTo>
                    <a:pt x="279" y="128"/>
                    <a:pt x="279" y="128"/>
                    <a:pt x="279" y="128"/>
                  </a:cubicBezTo>
                  <a:cubicBezTo>
                    <a:pt x="279" y="126"/>
                    <a:pt x="279" y="126"/>
                    <a:pt x="279" y="126"/>
                  </a:cubicBezTo>
                  <a:cubicBezTo>
                    <a:pt x="279" y="85"/>
                    <a:pt x="279" y="85"/>
                    <a:pt x="279" y="85"/>
                  </a:cubicBezTo>
                  <a:cubicBezTo>
                    <a:pt x="307" y="85"/>
                    <a:pt x="307" y="85"/>
                    <a:pt x="307" y="85"/>
                  </a:cubicBezTo>
                  <a:cubicBezTo>
                    <a:pt x="332" y="85"/>
                    <a:pt x="358" y="72"/>
                    <a:pt x="358" y="42"/>
                  </a:cubicBezTo>
                  <a:close/>
                  <a:moveTo>
                    <a:pt x="279" y="18"/>
                  </a:moveTo>
                  <a:cubicBezTo>
                    <a:pt x="309" y="18"/>
                    <a:pt x="309" y="18"/>
                    <a:pt x="309" y="18"/>
                  </a:cubicBezTo>
                  <a:cubicBezTo>
                    <a:pt x="329" y="18"/>
                    <a:pt x="340" y="27"/>
                    <a:pt x="340" y="43"/>
                  </a:cubicBezTo>
                  <a:cubicBezTo>
                    <a:pt x="340" y="43"/>
                    <a:pt x="340" y="43"/>
                    <a:pt x="340" y="43"/>
                  </a:cubicBezTo>
                  <a:cubicBezTo>
                    <a:pt x="340" y="58"/>
                    <a:pt x="327" y="68"/>
                    <a:pt x="308" y="68"/>
                  </a:cubicBezTo>
                  <a:cubicBezTo>
                    <a:pt x="279" y="68"/>
                    <a:pt x="279" y="68"/>
                    <a:pt x="279" y="68"/>
                  </a:cubicBezTo>
                  <a:lnTo>
                    <a:pt x="279" y="18"/>
                  </a:lnTo>
                  <a:close/>
                  <a:moveTo>
                    <a:pt x="198" y="156"/>
                  </a:moveTo>
                  <a:cubicBezTo>
                    <a:pt x="196" y="156"/>
                    <a:pt x="196" y="156"/>
                    <a:pt x="196" y="156"/>
                  </a:cubicBezTo>
                  <a:cubicBezTo>
                    <a:pt x="196" y="158"/>
                    <a:pt x="196" y="158"/>
                    <a:pt x="196" y="158"/>
                  </a:cubicBezTo>
                  <a:cubicBezTo>
                    <a:pt x="196" y="167"/>
                    <a:pt x="196" y="167"/>
                    <a:pt x="196" y="167"/>
                  </a:cubicBezTo>
                  <a:cubicBezTo>
                    <a:pt x="196" y="169"/>
                    <a:pt x="196" y="169"/>
                    <a:pt x="196" y="169"/>
                  </a:cubicBezTo>
                  <a:cubicBezTo>
                    <a:pt x="198" y="169"/>
                    <a:pt x="198" y="169"/>
                    <a:pt x="198" y="169"/>
                  </a:cubicBezTo>
                  <a:cubicBezTo>
                    <a:pt x="227" y="169"/>
                    <a:pt x="227" y="169"/>
                    <a:pt x="227" y="169"/>
                  </a:cubicBezTo>
                  <a:cubicBezTo>
                    <a:pt x="227" y="250"/>
                    <a:pt x="227" y="250"/>
                    <a:pt x="227" y="250"/>
                  </a:cubicBezTo>
                  <a:cubicBezTo>
                    <a:pt x="227" y="252"/>
                    <a:pt x="227" y="252"/>
                    <a:pt x="227" y="252"/>
                  </a:cubicBezTo>
                  <a:cubicBezTo>
                    <a:pt x="229" y="252"/>
                    <a:pt x="229" y="252"/>
                    <a:pt x="229" y="252"/>
                  </a:cubicBezTo>
                  <a:cubicBezTo>
                    <a:pt x="239" y="252"/>
                    <a:pt x="239" y="252"/>
                    <a:pt x="239" y="252"/>
                  </a:cubicBezTo>
                  <a:cubicBezTo>
                    <a:pt x="241" y="252"/>
                    <a:pt x="241" y="252"/>
                    <a:pt x="241" y="252"/>
                  </a:cubicBezTo>
                  <a:cubicBezTo>
                    <a:pt x="241" y="250"/>
                    <a:pt x="241" y="250"/>
                    <a:pt x="241" y="250"/>
                  </a:cubicBezTo>
                  <a:cubicBezTo>
                    <a:pt x="241" y="169"/>
                    <a:pt x="241" y="169"/>
                    <a:pt x="241" y="169"/>
                  </a:cubicBezTo>
                  <a:cubicBezTo>
                    <a:pt x="270" y="169"/>
                    <a:pt x="270" y="169"/>
                    <a:pt x="270" y="169"/>
                  </a:cubicBezTo>
                  <a:cubicBezTo>
                    <a:pt x="272" y="169"/>
                    <a:pt x="272" y="169"/>
                    <a:pt x="272" y="169"/>
                  </a:cubicBezTo>
                  <a:cubicBezTo>
                    <a:pt x="272" y="167"/>
                    <a:pt x="272" y="167"/>
                    <a:pt x="272" y="167"/>
                  </a:cubicBezTo>
                  <a:cubicBezTo>
                    <a:pt x="272" y="158"/>
                    <a:pt x="272" y="158"/>
                    <a:pt x="272" y="158"/>
                  </a:cubicBezTo>
                  <a:cubicBezTo>
                    <a:pt x="272" y="156"/>
                    <a:pt x="272" y="156"/>
                    <a:pt x="272" y="156"/>
                  </a:cubicBezTo>
                  <a:cubicBezTo>
                    <a:pt x="270" y="156"/>
                    <a:pt x="270" y="156"/>
                    <a:pt x="270" y="156"/>
                  </a:cubicBezTo>
                  <a:lnTo>
                    <a:pt x="198" y="156"/>
                  </a:lnTo>
                  <a:close/>
                  <a:moveTo>
                    <a:pt x="553" y="156"/>
                  </a:moveTo>
                  <a:cubicBezTo>
                    <a:pt x="553" y="155"/>
                    <a:pt x="553" y="155"/>
                    <a:pt x="553" y="155"/>
                  </a:cubicBezTo>
                  <a:cubicBezTo>
                    <a:pt x="552" y="155"/>
                    <a:pt x="552" y="155"/>
                    <a:pt x="552" y="155"/>
                  </a:cubicBezTo>
                  <a:cubicBezTo>
                    <a:pt x="542" y="155"/>
                    <a:pt x="542" y="155"/>
                    <a:pt x="542" y="155"/>
                  </a:cubicBezTo>
                  <a:cubicBezTo>
                    <a:pt x="541" y="155"/>
                    <a:pt x="541" y="155"/>
                    <a:pt x="541" y="155"/>
                  </a:cubicBezTo>
                  <a:cubicBezTo>
                    <a:pt x="540" y="156"/>
                    <a:pt x="540" y="156"/>
                    <a:pt x="540" y="156"/>
                  </a:cubicBezTo>
                  <a:cubicBezTo>
                    <a:pt x="498" y="249"/>
                    <a:pt x="498" y="249"/>
                    <a:pt x="498" y="249"/>
                  </a:cubicBezTo>
                  <a:cubicBezTo>
                    <a:pt x="497" y="252"/>
                    <a:pt x="497" y="252"/>
                    <a:pt x="497" y="252"/>
                  </a:cubicBezTo>
                  <a:cubicBezTo>
                    <a:pt x="500" y="252"/>
                    <a:pt x="500" y="252"/>
                    <a:pt x="500" y="252"/>
                  </a:cubicBezTo>
                  <a:cubicBezTo>
                    <a:pt x="511" y="252"/>
                    <a:pt x="511" y="252"/>
                    <a:pt x="511" y="252"/>
                  </a:cubicBezTo>
                  <a:cubicBezTo>
                    <a:pt x="512" y="252"/>
                    <a:pt x="512" y="252"/>
                    <a:pt x="512" y="252"/>
                  </a:cubicBezTo>
                  <a:cubicBezTo>
                    <a:pt x="512" y="251"/>
                    <a:pt x="512" y="251"/>
                    <a:pt x="512" y="251"/>
                  </a:cubicBezTo>
                  <a:cubicBezTo>
                    <a:pt x="523" y="227"/>
                    <a:pt x="523" y="227"/>
                    <a:pt x="523" y="227"/>
                  </a:cubicBezTo>
                  <a:cubicBezTo>
                    <a:pt x="571" y="227"/>
                    <a:pt x="571" y="227"/>
                    <a:pt x="571" y="227"/>
                  </a:cubicBezTo>
                  <a:cubicBezTo>
                    <a:pt x="581" y="251"/>
                    <a:pt x="581" y="251"/>
                    <a:pt x="581" y="251"/>
                  </a:cubicBezTo>
                  <a:cubicBezTo>
                    <a:pt x="581" y="252"/>
                    <a:pt x="581" y="252"/>
                    <a:pt x="581" y="252"/>
                  </a:cubicBezTo>
                  <a:cubicBezTo>
                    <a:pt x="583" y="252"/>
                    <a:pt x="583" y="252"/>
                    <a:pt x="583" y="252"/>
                  </a:cubicBezTo>
                  <a:cubicBezTo>
                    <a:pt x="594" y="252"/>
                    <a:pt x="594" y="252"/>
                    <a:pt x="594" y="252"/>
                  </a:cubicBezTo>
                  <a:cubicBezTo>
                    <a:pt x="597" y="252"/>
                    <a:pt x="597" y="252"/>
                    <a:pt x="597" y="252"/>
                  </a:cubicBezTo>
                  <a:cubicBezTo>
                    <a:pt x="595" y="249"/>
                    <a:pt x="595" y="249"/>
                    <a:pt x="595" y="249"/>
                  </a:cubicBezTo>
                  <a:lnTo>
                    <a:pt x="553" y="156"/>
                  </a:lnTo>
                  <a:close/>
                  <a:moveTo>
                    <a:pt x="528" y="214"/>
                  </a:moveTo>
                  <a:cubicBezTo>
                    <a:pt x="547" y="174"/>
                    <a:pt x="547" y="174"/>
                    <a:pt x="547" y="174"/>
                  </a:cubicBezTo>
                  <a:cubicBezTo>
                    <a:pt x="565" y="214"/>
                    <a:pt x="565" y="214"/>
                    <a:pt x="565" y="214"/>
                  </a:cubicBezTo>
                  <a:lnTo>
                    <a:pt x="528" y="2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schemeClr val="accent1"/>
                </a:solidFill>
              </a:endParaRPr>
            </a:p>
          </p:txBody>
        </p:sp>
        <p:sp>
          <p:nvSpPr>
            <p:cNvPr id="50" name="Freeform 49"/>
            <p:cNvSpPr>
              <a:spLocks noEditPoints="1"/>
            </p:cNvSpPr>
            <p:nvPr/>
          </p:nvSpPr>
          <p:spPr bwMode="auto">
            <a:xfrm>
              <a:off x="5619752" y="3502024"/>
              <a:ext cx="169862" cy="168274"/>
            </a:xfrm>
            <a:custGeom>
              <a:avLst/>
              <a:gdLst>
                <a:gd name="T0" fmla="*/ 0 w 45"/>
                <a:gd name="T1" fmla="*/ 23 h 45"/>
                <a:gd name="T2" fmla="*/ 0 w 45"/>
                <a:gd name="T3" fmla="*/ 23 h 45"/>
                <a:gd name="T4" fmla="*/ 22 w 45"/>
                <a:gd name="T5" fmla="*/ 0 h 45"/>
                <a:gd name="T6" fmla="*/ 45 w 45"/>
                <a:gd name="T7" fmla="*/ 22 h 45"/>
                <a:gd name="T8" fmla="*/ 45 w 45"/>
                <a:gd name="T9" fmla="*/ 23 h 45"/>
                <a:gd name="T10" fmla="*/ 22 w 45"/>
                <a:gd name="T11" fmla="*/ 45 h 45"/>
                <a:gd name="T12" fmla="*/ 0 w 45"/>
                <a:gd name="T13" fmla="*/ 23 h 45"/>
                <a:gd name="T14" fmla="*/ 43 w 45"/>
                <a:gd name="T15" fmla="*/ 23 h 45"/>
                <a:gd name="T16" fmla="*/ 43 w 45"/>
                <a:gd name="T17" fmla="*/ 22 h 45"/>
                <a:gd name="T18" fmla="*/ 22 w 45"/>
                <a:gd name="T19" fmla="*/ 2 h 45"/>
                <a:gd name="T20" fmla="*/ 2 w 45"/>
                <a:gd name="T21" fmla="*/ 23 h 45"/>
                <a:gd name="T22" fmla="*/ 2 w 45"/>
                <a:gd name="T23" fmla="*/ 23 h 45"/>
                <a:gd name="T24" fmla="*/ 22 w 45"/>
                <a:gd name="T25" fmla="*/ 43 h 45"/>
                <a:gd name="T26" fmla="*/ 43 w 45"/>
                <a:gd name="T27" fmla="*/ 23 h 45"/>
                <a:gd name="T28" fmla="*/ 13 w 45"/>
                <a:gd name="T29" fmla="*/ 10 h 45"/>
                <a:gd name="T30" fmla="*/ 24 w 45"/>
                <a:gd name="T31" fmla="*/ 10 h 45"/>
                <a:gd name="T32" fmla="*/ 30 w 45"/>
                <a:gd name="T33" fmla="*/ 13 h 45"/>
                <a:gd name="T34" fmla="*/ 32 w 45"/>
                <a:gd name="T35" fmla="*/ 17 h 45"/>
                <a:gd name="T36" fmla="*/ 32 w 45"/>
                <a:gd name="T37" fmla="*/ 17 h 45"/>
                <a:gd name="T38" fmla="*/ 26 w 45"/>
                <a:gd name="T39" fmla="*/ 24 h 45"/>
                <a:gd name="T40" fmla="*/ 33 w 45"/>
                <a:gd name="T41" fmla="*/ 33 h 45"/>
                <a:gd name="T42" fmla="*/ 29 w 45"/>
                <a:gd name="T43" fmla="*/ 33 h 45"/>
                <a:gd name="T44" fmla="*/ 23 w 45"/>
                <a:gd name="T45" fmla="*/ 25 h 45"/>
                <a:gd name="T46" fmla="*/ 23 w 45"/>
                <a:gd name="T47" fmla="*/ 25 h 45"/>
                <a:gd name="T48" fmla="*/ 17 w 45"/>
                <a:gd name="T49" fmla="*/ 25 h 45"/>
                <a:gd name="T50" fmla="*/ 17 w 45"/>
                <a:gd name="T51" fmla="*/ 33 h 45"/>
                <a:gd name="T52" fmla="*/ 13 w 45"/>
                <a:gd name="T53" fmla="*/ 33 h 45"/>
                <a:gd name="T54" fmla="*/ 13 w 45"/>
                <a:gd name="T55" fmla="*/ 10 h 45"/>
                <a:gd name="T56" fmla="*/ 23 w 45"/>
                <a:gd name="T57" fmla="*/ 22 h 45"/>
                <a:gd name="T58" fmla="*/ 29 w 45"/>
                <a:gd name="T59" fmla="*/ 18 h 45"/>
                <a:gd name="T60" fmla="*/ 29 w 45"/>
                <a:gd name="T61" fmla="*/ 17 h 45"/>
                <a:gd name="T62" fmla="*/ 24 w 45"/>
                <a:gd name="T63" fmla="*/ 14 h 45"/>
                <a:gd name="T64" fmla="*/ 17 w 45"/>
                <a:gd name="T65" fmla="*/ 14 h 45"/>
                <a:gd name="T66" fmla="*/ 17 w 45"/>
                <a:gd name="T67" fmla="*/ 22 h 45"/>
                <a:gd name="T68" fmla="*/ 23 w 45"/>
                <a:gd name="T69" fmla="*/ 2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 h="45">
                  <a:moveTo>
                    <a:pt x="0" y="23"/>
                  </a:moveTo>
                  <a:cubicBezTo>
                    <a:pt x="0" y="23"/>
                    <a:pt x="0" y="23"/>
                    <a:pt x="0" y="23"/>
                  </a:cubicBezTo>
                  <a:cubicBezTo>
                    <a:pt x="0" y="10"/>
                    <a:pt x="10" y="0"/>
                    <a:pt x="22" y="0"/>
                  </a:cubicBezTo>
                  <a:cubicBezTo>
                    <a:pt x="35" y="0"/>
                    <a:pt x="45" y="10"/>
                    <a:pt x="45" y="22"/>
                  </a:cubicBezTo>
                  <a:cubicBezTo>
                    <a:pt x="45" y="23"/>
                    <a:pt x="45" y="23"/>
                    <a:pt x="45" y="23"/>
                  </a:cubicBezTo>
                  <a:cubicBezTo>
                    <a:pt x="45" y="35"/>
                    <a:pt x="35" y="45"/>
                    <a:pt x="22" y="45"/>
                  </a:cubicBezTo>
                  <a:cubicBezTo>
                    <a:pt x="10" y="45"/>
                    <a:pt x="0" y="35"/>
                    <a:pt x="0" y="23"/>
                  </a:cubicBezTo>
                  <a:close/>
                  <a:moveTo>
                    <a:pt x="43" y="23"/>
                  </a:moveTo>
                  <a:cubicBezTo>
                    <a:pt x="43" y="22"/>
                    <a:pt x="43" y="22"/>
                    <a:pt x="43" y="22"/>
                  </a:cubicBezTo>
                  <a:cubicBezTo>
                    <a:pt x="43" y="11"/>
                    <a:pt x="34" y="2"/>
                    <a:pt x="22" y="2"/>
                  </a:cubicBezTo>
                  <a:cubicBezTo>
                    <a:pt x="11" y="2"/>
                    <a:pt x="2" y="11"/>
                    <a:pt x="2" y="23"/>
                  </a:cubicBezTo>
                  <a:cubicBezTo>
                    <a:pt x="2" y="23"/>
                    <a:pt x="2" y="23"/>
                    <a:pt x="2" y="23"/>
                  </a:cubicBezTo>
                  <a:cubicBezTo>
                    <a:pt x="2" y="34"/>
                    <a:pt x="11" y="43"/>
                    <a:pt x="22" y="43"/>
                  </a:cubicBezTo>
                  <a:cubicBezTo>
                    <a:pt x="34" y="43"/>
                    <a:pt x="43" y="34"/>
                    <a:pt x="43" y="23"/>
                  </a:cubicBezTo>
                  <a:close/>
                  <a:moveTo>
                    <a:pt x="13" y="10"/>
                  </a:moveTo>
                  <a:cubicBezTo>
                    <a:pt x="24" y="10"/>
                    <a:pt x="24" y="10"/>
                    <a:pt x="24" y="10"/>
                  </a:cubicBezTo>
                  <a:cubicBezTo>
                    <a:pt x="27" y="10"/>
                    <a:pt x="29" y="11"/>
                    <a:pt x="30" y="13"/>
                  </a:cubicBezTo>
                  <a:cubicBezTo>
                    <a:pt x="32" y="14"/>
                    <a:pt x="32" y="15"/>
                    <a:pt x="32" y="17"/>
                  </a:cubicBezTo>
                  <a:cubicBezTo>
                    <a:pt x="32" y="17"/>
                    <a:pt x="32" y="17"/>
                    <a:pt x="32" y="17"/>
                  </a:cubicBezTo>
                  <a:cubicBezTo>
                    <a:pt x="32" y="21"/>
                    <a:pt x="30" y="23"/>
                    <a:pt x="26" y="24"/>
                  </a:cubicBezTo>
                  <a:cubicBezTo>
                    <a:pt x="33" y="33"/>
                    <a:pt x="33" y="33"/>
                    <a:pt x="33" y="33"/>
                  </a:cubicBezTo>
                  <a:cubicBezTo>
                    <a:pt x="29" y="33"/>
                    <a:pt x="29" y="33"/>
                    <a:pt x="29" y="33"/>
                  </a:cubicBezTo>
                  <a:cubicBezTo>
                    <a:pt x="23" y="25"/>
                    <a:pt x="23" y="25"/>
                    <a:pt x="23" y="25"/>
                  </a:cubicBezTo>
                  <a:cubicBezTo>
                    <a:pt x="23" y="25"/>
                    <a:pt x="23" y="25"/>
                    <a:pt x="23" y="25"/>
                  </a:cubicBezTo>
                  <a:cubicBezTo>
                    <a:pt x="17" y="25"/>
                    <a:pt x="17" y="25"/>
                    <a:pt x="17" y="25"/>
                  </a:cubicBezTo>
                  <a:cubicBezTo>
                    <a:pt x="17" y="33"/>
                    <a:pt x="17" y="33"/>
                    <a:pt x="17" y="33"/>
                  </a:cubicBezTo>
                  <a:cubicBezTo>
                    <a:pt x="13" y="33"/>
                    <a:pt x="13" y="33"/>
                    <a:pt x="13" y="33"/>
                  </a:cubicBezTo>
                  <a:lnTo>
                    <a:pt x="13" y="10"/>
                  </a:lnTo>
                  <a:close/>
                  <a:moveTo>
                    <a:pt x="23" y="22"/>
                  </a:moveTo>
                  <a:cubicBezTo>
                    <a:pt x="27" y="22"/>
                    <a:pt x="29" y="20"/>
                    <a:pt x="29" y="18"/>
                  </a:cubicBezTo>
                  <a:cubicBezTo>
                    <a:pt x="29" y="17"/>
                    <a:pt x="29" y="17"/>
                    <a:pt x="29" y="17"/>
                  </a:cubicBezTo>
                  <a:cubicBezTo>
                    <a:pt x="29" y="15"/>
                    <a:pt x="27" y="14"/>
                    <a:pt x="24" y="14"/>
                  </a:cubicBezTo>
                  <a:cubicBezTo>
                    <a:pt x="17" y="14"/>
                    <a:pt x="17" y="14"/>
                    <a:pt x="17" y="14"/>
                  </a:cubicBezTo>
                  <a:cubicBezTo>
                    <a:pt x="17" y="22"/>
                    <a:pt x="17" y="22"/>
                    <a:pt x="17" y="22"/>
                  </a:cubicBezTo>
                  <a:lnTo>
                    <a:pt x="23" y="2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schemeClr val="accent1"/>
                </a:solidFill>
              </a:endParaRPr>
            </a:p>
          </p:txBody>
        </p:sp>
      </p:grpSp>
      <p:sp>
        <p:nvSpPr>
          <p:cNvPr id="51" name="Rectangle 50"/>
          <p:cNvSpPr/>
          <p:nvPr/>
        </p:nvSpPr>
        <p:spPr>
          <a:xfrm>
            <a:off x="379413" y="6438900"/>
            <a:ext cx="6400800" cy="109728"/>
          </a:xfrm>
          <a:prstGeom prst="rect">
            <a:avLst/>
          </a:prstGeom>
          <a:solidFill>
            <a:srgbClr val="FF790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tx1"/>
              </a:solidFill>
            </a:endParaRPr>
          </a:p>
        </p:txBody>
      </p:sp>
      <p:sp>
        <p:nvSpPr>
          <p:cNvPr id="54" name="TextBox 53"/>
          <p:cNvSpPr txBox="1"/>
          <p:nvPr/>
        </p:nvSpPr>
        <p:spPr>
          <a:xfrm>
            <a:off x="10263735" y="6551829"/>
            <a:ext cx="1633781" cy="215444"/>
          </a:xfrm>
          <a:prstGeom prst="rect">
            <a:avLst/>
          </a:prstGeom>
          <a:noFill/>
        </p:spPr>
        <p:txBody>
          <a:bodyPr wrap="none" anchor="ctr">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sz="800" b="0" i="0" u="none" strike="noStrike" kern="0" cap="none" spc="0" normalizeH="0" baseline="0">
                <a:ln>
                  <a:noFill/>
                </a:ln>
                <a:solidFill>
                  <a:srgbClr val="6A737B"/>
                </a:solidFill>
                <a:effectLst/>
                <a:uLnTx/>
                <a:uFillTx/>
                <a:latin typeface="+mn-lt"/>
                <a:ea typeface="+mn-ea"/>
                <a:cs typeface="+mn-cs"/>
              </a:rPr>
              <a:t> Applied Materials Confidential</a:t>
            </a:r>
          </a:p>
        </p:txBody>
      </p:sp>
    </p:spTree>
    <p:extLst>
      <p:ext uri="{BB962C8B-B14F-4D97-AF65-F5344CB8AC3E}">
        <p14:creationId xmlns:p14="http://schemas.microsoft.com/office/powerpoint/2010/main" xmlns="" val="85795800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D92B6165-2E63-41A3-8905-D7634EBC6D44}" type="slidenum">
              <a:rPr/>
              <a:pPr/>
              <a:t>‹#›</a:t>
            </a:fld>
            <a:endParaRPr/>
          </a:p>
        </p:txBody>
      </p:sp>
    </p:spTree>
    <p:extLst>
      <p:ext uri="{BB962C8B-B14F-4D97-AF65-F5344CB8AC3E}">
        <p14:creationId xmlns:p14="http://schemas.microsoft.com/office/powerpoint/2010/main" xmlns="" val="157704131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09212" y="274639"/>
            <a:ext cx="1415734" cy="5851525"/>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474663" y="274639"/>
            <a:ext cx="9658349" cy="5851525"/>
          </a:xfrm>
        </p:spPr>
        <p:txBody>
          <a:bodyPr vert="eaVert"/>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D92B6165-2E63-41A3-8905-D7634EBC6D44}" type="slidenum">
              <a:rPr/>
              <a:pPr/>
              <a:t>‹#›</a:t>
            </a:fld>
            <a:endParaRPr/>
          </a:p>
        </p:txBody>
      </p:sp>
    </p:spTree>
    <p:extLst>
      <p:ext uri="{BB962C8B-B14F-4D97-AF65-F5344CB8AC3E}">
        <p14:creationId xmlns:p14="http://schemas.microsoft.com/office/powerpoint/2010/main" xmlns="" val="173884490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p:cNvSpPr/>
          <p:nvPr/>
        </p:nvSpPr>
        <p:spPr>
          <a:xfrm>
            <a:off x="379413" y="2197100"/>
            <a:ext cx="8229600" cy="4240276"/>
          </a:xfrm>
          <a:prstGeom prst="rect">
            <a:avLst/>
          </a:prstGeom>
          <a:solidFill>
            <a:schemeClr val="accent1">
              <a:alpha val="9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tx1"/>
              </a:solidFill>
            </a:endParaRPr>
          </a:p>
        </p:txBody>
      </p:sp>
      <p:sp>
        <p:nvSpPr>
          <p:cNvPr id="53" name="Rectangle 52"/>
          <p:cNvSpPr/>
          <p:nvPr/>
        </p:nvSpPr>
        <p:spPr>
          <a:xfrm>
            <a:off x="0" y="6437376"/>
            <a:ext cx="12188952" cy="42062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tx1"/>
              </a:solidFill>
            </a:endParaRPr>
          </a:p>
        </p:txBody>
      </p:sp>
      <p:sp>
        <p:nvSpPr>
          <p:cNvPr id="54" name="Rectangle 53"/>
          <p:cNvSpPr/>
          <p:nvPr/>
        </p:nvSpPr>
        <p:spPr>
          <a:xfrm>
            <a:off x="-1" y="0"/>
            <a:ext cx="12188952" cy="1143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tx1"/>
              </a:solidFill>
            </a:endParaRPr>
          </a:p>
        </p:txBody>
      </p:sp>
      <p:sp>
        <p:nvSpPr>
          <p:cNvPr id="24" name="Rectangle 23"/>
          <p:cNvSpPr/>
          <p:nvPr/>
        </p:nvSpPr>
        <p:spPr>
          <a:xfrm>
            <a:off x="379413" y="6438900"/>
            <a:ext cx="6400800" cy="109728"/>
          </a:xfrm>
          <a:prstGeom prst="rect">
            <a:avLst/>
          </a:prstGeom>
          <a:solidFill>
            <a:srgbClr val="FF790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tx1"/>
              </a:solidFill>
            </a:endParaRPr>
          </a:p>
        </p:txBody>
      </p:sp>
      <p:sp>
        <p:nvSpPr>
          <p:cNvPr id="2" name="Title 1"/>
          <p:cNvSpPr>
            <a:spLocks noGrp="1"/>
          </p:cNvSpPr>
          <p:nvPr>
            <p:ph type="ctrTitle" hasCustomPrompt="1"/>
          </p:nvPr>
        </p:nvSpPr>
        <p:spPr>
          <a:xfrm>
            <a:off x="800098" y="2476500"/>
            <a:ext cx="7223760" cy="2463435"/>
          </a:xfrm>
        </p:spPr>
        <p:txBody>
          <a:bodyPr anchor="b"/>
          <a:lstStyle>
            <a:lvl1pPr>
              <a:defRPr sz="4000" b="0">
                <a:solidFill>
                  <a:schemeClr val="bg1"/>
                </a:solidFill>
              </a:defRPr>
            </a:lvl1pPr>
          </a:lstStyle>
          <a:p>
            <a:r>
              <a:rPr/>
              <a:t>Presentation Title</a:t>
            </a:r>
          </a:p>
        </p:txBody>
      </p:sp>
      <p:sp>
        <p:nvSpPr>
          <p:cNvPr id="22" name="Text Placeholder 18"/>
          <p:cNvSpPr>
            <a:spLocks noGrp="1"/>
          </p:cNvSpPr>
          <p:nvPr>
            <p:ph type="body" sz="quarter" idx="17" hasCustomPrompt="1"/>
          </p:nvPr>
        </p:nvSpPr>
        <p:spPr>
          <a:xfrm>
            <a:off x="800099" y="4984036"/>
            <a:ext cx="7223760" cy="1111964"/>
          </a:xfrm>
        </p:spPr>
        <p:txBody>
          <a:bodyPr/>
          <a:lstStyle>
            <a:lvl1pPr marL="0" indent="0">
              <a:buFont typeface="Arial" panose="020B0604020202020204" pitchFamily="34" charset="0"/>
              <a:buChar char="​"/>
              <a:defRPr sz="2000" b="1" baseline="0">
                <a:solidFill>
                  <a:schemeClr val="bg1"/>
                </a:solidFill>
              </a:defRPr>
            </a:lvl1pPr>
            <a:lvl2pPr marL="0" indent="0">
              <a:buFont typeface="Arial" panose="020B0604020202020204" pitchFamily="34" charset="0"/>
              <a:buChar char="​"/>
              <a:defRPr sz="1400">
                <a:solidFill>
                  <a:schemeClr val="bg1"/>
                </a:solidFill>
              </a:defRPr>
            </a:lvl2pPr>
            <a:lvl3pPr marL="0" indent="0">
              <a:spcBef>
                <a:spcPts val="1200"/>
              </a:spcBef>
              <a:buFont typeface="Arial" panose="020B0604020202020204" pitchFamily="34" charset="0"/>
              <a:buChar char="​"/>
              <a:defRPr sz="1200" baseline="0">
                <a:solidFill>
                  <a:schemeClr val="bg1"/>
                </a:solidFill>
              </a:defRPr>
            </a:lvl3pPr>
            <a:lvl4pPr marL="0" indent="0">
              <a:spcBef>
                <a:spcPts val="1200"/>
              </a:spcBef>
              <a:buFont typeface="Arial" panose="020B0604020202020204" pitchFamily="34" charset="0"/>
              <a:buChar char="​"/>
              <a:defRPr sz="1200">
                <a:solidFill>
                  <a:schemeClr val="bg1"/>
                </a:solidFill>
              </a:defRPr>
            </a:lvl4pPr>
            <a:lvl5pPr marL="0" indent="0">
              <a:spcBef>
                <a:spcPts val="1200"/>
              </a:spcBef>
              <a:buFont typeface="Arial" panose="020B0604020202020204" pitchFamily="34" charset="0"/>
              <a:buChar char="​"/>
              <a:defRPr sz="1200">
                <a:solidFill>
                  <a:schemeClr val="bg1"/>
                </a:solidFill>
              </a:defRPr>
            </a:lvl5pPr>
            <a:lvl6pPr marL="0" indent="0">
              <a:spcBef>
                <a:spcPts val="1200"/>
              </a:spcBef>
              <a:buFont typeface="Arial" panose="020B0604020202020204" pitchFamily="34" charset="0"/>
              <a:buChar char="​"/>
              <a:defRPr sz="1200">
                <a:solidFill>
                  <a:schemeClr val="bg1"/>
                </a:solidFill>
              </a:defRPr>
            </a:lvl6pPr>
            <a:lvl7pPr marL="0" indent="0">
              <a:spcBef>
                <a:spcPts val="1200"/>
              </a:spcBef>
              <a:buFont typeface="Arial" panose="020B0604020202020204" pitchFamily="34" charset="0"/>
              <a:buChar char="​"/>
              <a:defRPr sz="1200">
                <a:solidFill>
                  <a:schemeClr val="bg1"/>
                </a:solidFill>
              </a:defRPr>
            </a:lvl7pPr>
            <a:lvl8pPr marL="0" indent="0">
              <a:spcBef>
                <a:spcPts val="1200"/>
              </a:spcBef>
              <a:buFont typeface="Arial" panose="020B0604020202020204" pitchFamily="34" charset="0"/>
              <a:buChar char="​"/>
              <a:defRPr sz="1200">
                <a:solidFill>
                  <a:schemeClr val="bg1"/>
                </a:solidFill>
              </a:defRPr>
            </a:lvl8pPr>
            <a:lvl9pPr marL="0" indent="0">
              <a:spcBef>
                <a:spcPts val="1200"/>
              </a:spcBef>
              <a:buFont typeface="Arial" panose="020B0604020202020204" pitchFamily="34" charset="0"/>
              <a:buChar char="​"/>
              <a:defRPr sz="1200">
                <a:solidFill>
                  <a:schemeClr val="bg1"/>
                </a:solidFill>
              </a:defRPr>
            </a:lvl9pPr>
          </a:lstStyle>
          <a:p>
            <a:pPr lvl="0"/>
            <a:r>
              <a:rPr/>
              <a:t>Presenter’s Name, Title, Company</a:t>
            </a:r>
          </a:p>
          <a:p>
            <a:pPr lvl="1"/>
            <a:r>
              <a:rPr/>
              <a:t>Second level</a:t>
            </a:r>
          </a:p>
          <a:p>
            <a:pPr lvl="2"/>
            <a:r>
              <a:rPr/>
              <a:t>Third level</a:t>
            </a:r>
          </a:p>
        </p:txBody>
      </p:sp>
      <p:grpSp>
        <p:nvGrpSpPr>
          <p:cNvPr id="25" name="Group 24"/>
          <p:cNvGrpSpPr>
            <a:grpSpLocks noChangeAspect="1"/>
          </p:cNvGrpSpPr>
          <p:nvPr/>
        </p:nvGrpSpPr>
        <p:grpSpPr>
          <a:xfrm>
            <a:off x="10301288" y="361950"/>
            <a:ext cx="1600200" cy="631934"/>
            <a:chOff x="1423988" y="2571750"/>
            <a:chExt cx="4365626" cy="1724025"/>
          </a:xfrm>
          <a:solidFill>
            <a:schemeClr val="accent1"/>
          </a:solidFill>
        </p:grpSpPr>
        <p:sp>
          <p:nvSpPr>
            <p:cNvPr id="26" name="Freeform 25"/>
            <p:cNvSpPr>
              <a:spLocks/>
            </p:cNvSpPr>
            <p:nvPr/>
          </p:nvSpPr>
          <p:spPr bwMode="auto">
            <a:xfrm>
              <a:off x="2781301" y="4003675"/>
              <a:ext cx="296863" cy="214313"/>
            </a:xfrm>
            <a:custGeom>
              <a:avLst/>
              <a:gdLst>
                <a:gd name="T0" fmla="*/ 68 w 79"/>
                <a:gd name="T1" fmla="*/ 57 h 57"/>
                <a:gd name="T2" fmla="*/ 68 w 79"/>
                <a:gd name="T3" fmla="*/ 19 h 57"/>
                <a:gd name="T4" fmla="*/ 60 w 79"/>
                <a:gd name="T5" fmla="*/ 10 h 57"/>
                <a:gd name="T6" fmla="*/ 44 w 79"/>
                <a:gd name="T7" fmla="*/ 19 h 57"/>
                <a:gd name="T8" fmla="*/ 44 w 79"/>
                <a:gd name="T9" fmla="*/ 57 h 57"/>
                <a:gd name="T10" fmla="*/ 34 w 79"/>
                <a:gd name="T11" fmla="*/ 57 h 57"/>
                <a:gd name="T12" fmla="*/ 34 w 79"/>
                <a:gd name="T13" fmla="*/ 19 h 57"/>
                <a:gd name="T14" fmla="*/ 26 w 79"/>
                <a:gd name="T15" fmla="*/ 10 h 57"/>
                <a:gd name="T16" fmla="*/ 10 w 79"/>
                <a:gd name="T17" fmla="*/ 19 h 57"/>
                <a:gd name="T18" fmla="*/ 10 w 79"/>
                <a:gd name="T19" fmla="*/ 57 h 57"/>
                <a:gd name="T20" fmla="*/ 0 w 79"/>
                <a:gd name="T21" fmla="*/ 57 h 57"/>
                <a:gd name="T22" fmla="*/ 0 w 79"/>
                <a:gd name="T23" fmla="*/ 1 h 57"/>
                <a:gd name="T24" fmla="*/ 8 w 79"/>
                <a:gd name="T25" fmla="*/ 1 h 57"/>
                <a:gd name="T26" fmla="*/ 10 w 79"/>
                <a:gd name="T27" fmla="*/ 9 h 57"/>
                <a:gd name="T28" fmla="*/ 29 w 79"/>
                <a:gd name="T29" fmla="*/ 0 h 57"/>
                <a:gd name="T30" fmla="*/ 43 w 79"/>
                <a:gd name="T31" fmla="*/ 9 h 57"/>
                <a:gd name="T32" fmla="*/ 63 w 79"/>
                <a:gd name="T33" fmla="*/ 0 h 57"/>
                <a:gd name="T34" fmla="*/ 79 w 79"/>
                <a:gd name="T35" fmla="*/ 17 h 57"/>
                <a:gd name="T36" fmla="*/ 79 w 79"/>
                <a:gd name="T37" fmla="*/ 57 h 57"/>
                <a:gd name="T38" fmla="*/ 68 w 79"/>
                <a:gd name="T3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57">
                  <a:moveTo>
                    <a:pt x="68" y="57"/>
                  </a:moveTo>
                  <a:cubicBezTo>
                    <a:pt x="68" y="19"/>
                    <a:pt x="68" y="19"/>
                    <a:pt x="68" y="19"/>
                  </a:cubicBezTo>
                  <a:cubicBezTo>
                    <a:pt x="68" y="13"/>
                    <a:pt x="66" y="10"/>
                    <a:pt x="60" y="10"/>
                  </a:cubicBezTo>
                  <a:cubicBezTo>
                    <a:pt x="55" y="10"/>
                    <a:pt x="49" y="13"/>
                    <a:pt x="44" y="19"/>
                  </a:cubicBezTo>
                  <a:cubicBezTo>
                    <a:pt x="44" y="57"/>
                    <a:pt x="44" y="57"/>
                    <a:pt x="44" y="57"/>
                  </a:cubicBezTo>
                  <a:cubicBezTo>
                    <a:pt x="34" y="57"/>
                    <a:pt x="34" y="57"/>
                    <a:pt x="34" y="57"/>
                  </a:cubicBezTo>
                  <a:cubicBezTo>
                    <a:pt x="34" y="19"/>
                    <a:pt x="34" y="19"/>
                    <a:pt x="34" y="19"/>
                  </a:cubicBezTo>
                  <a:cubicBezTo>
                    <a:pt x="34" y="13"/>
                    <a:pt x="32" y="10"/>
                    <a:pt x="26" y="10"/>
                  </a:cubicBezTo>
                  <a:cubicBezTo>
                    <a:pt x="21" y="10"/>
                    <a:pt x="15" y="13"/>
                    <a:pt x="10" y="19"/>
                  </a:cubicBezTo>
                  <a:cubicBezTo>
                    <a:pt x="10" y="57"/>
                    <a:pt x="10" y="57"/>
                    <a:pt x="10" y="57"/>
                  </a:cubicBezTo>
                  <a:cubicBezTo>
                    <a:pt x="0" y="57"/>
                    <a:pt x="0" y="57"/>
                    <a:pt x="0" y="57"/>
                  </a:cubicBezTo>
                  <a:cubicBezTo>
                    <a:pt x="0" y="1"/>
                    <a:pt x="0" y="1"/>
                    <a:pt x="0" y="1"/>
                  </a:cubicBezTo>
                  <a:cubicBezTo>
                    <a:pt x="8" y="1"/>
                    <a:pt x="8" y="1"/>
                    <a:pt x="8" y="1"/>
                  </a:cubicBezTo>
                  <a:cubicBezTo>
                    <a:pt x="10" y="9"/>
                    <a:pt x="10" y="9"/>
                    <a:pt x="10" y="9"/>
                  </a:cubicBezTo>
                  <a:cubicBezTo>
                    <a:pt x="15" y="5"/>
                    <a:pt x="21" y="0"/>
                    <a:pt x="29" y="0"/>
                  </a:cubicBezTo>
                  <a:cubicBezTo>
                    <a:pt x="37" y="0"/>
                    <a:pt x="41" y="4"/>
                    <a:pt x="43" y="9"/>
                  </a:cubicBezTo>
                  <a:cubicBezTo>
                    <a:pt x="48" y="5"/>
                    <a:pt x="55" y="0"/>
                    <a:pt x="63" y="0"/>
                  </a:cubicBezTo>
                  <a:cubicBezTo>
                    <a:pt x="73" y="0"/>
                    <a:pt x="79" y="7"/>
                    <a:pt x="79" y="17"/>
                  </a:cubicBezTo>
                  <a:cubicBezTo>
                    <a:pt x="79" y="57"/>
                    <a:pt x="79" y="57"/>
                    <a:pt x="79" y="57"/>
                  </a:cubicBezTo>
                  <a:lnTo>
                    <a:pt x="68" y="5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schemeClr val="accent1"/>
                </a:solidFill>
              </a:endParaRPr>
            </a:p>
          </p:txBody>
        </p:sp>
        <p:sp>
          <p:nvSpPr>
            <p:cNvPr id="27" name="Freeform 26"/>
            <p:cNvSpPr>
              <a:spLocks noEditPoints="1"/>
            </p:cNvSpPr>
            <p:nvPr/>
          </p:nvSpPr>
          <p:spPr bwMode="auto">
            <a:xfrm>
              <a:off x="3141663" y="4003675"/>
              <a:ext cx="168275" cy="217488"/>
            </a:xfrm>
            <a:custGeom>
              <a:avLst/>
              <a:gdLst>
                <a:gd name="T0" fmla="*/ 37 w 45"/>
                <a:gd name="T1" fmla="*/ 57 h 58"/>
                <a:gd name="T2" fmla="*/ 36 w 45"/>
                <a:gd name="T3" fmla="*/ 49 h 58"/>
                <a:gd name="T4" fmla="*/ 16 w 45"/>
                <a:gd name="T5" fmla="*/ 58 h 58"/>
                <a:gd name="T6" fmla="*/ 0 w 45"/>
                <a:gd name="T7" fmla="*/ 43 h 58"/>
                <a:gd name="T8" fmla="*/ 35 w 45"/>
                <a:gd name="T9" fmla="*/ 21 h 58"/>
                <a:gd name="T10" fmla="*/ 35 w 45"/>
                <a:gd name="T11" fmla="*/ 19 h 58"/>
                <a:gd name="T12" fmla="*/ 24 w 45"/>
                <a:gd name="T13" fmla="*/ 9 h 58"/>
                <a:gd name="T14" fmla="*/ 5 w 45"/>
                <a:gd name="T15" fmla="*/ 14 h 58"/>
                <a:gd name="T16" fmla="*/ 4 w 45"/>
                <a:gd name="T17" fmla="*/ 5 h 58"/>
                <a:gd name="T18" fmla="*/ 25 w 45"/>
                <a:gd name="T19" fmla="*/ 0 h 58"/>
                <a:gd name="T20" fmla="*/ 45 w 45"/>
                <a:gd name="T21" fmla="*/ 18 h 58"/>
                <a:gd name="T22" fmla="*/ 45 w 45"/>
                <a:gd name="T23" fmla="*/ 57 h 58"/>
                <a:gd name="T24" fmla="*/ 37 w 45"/>
                <a:gd name="T25" fmla="*/ 57 h 58"/>
                <a:gd name="T26" fmla="*/ 35 w 45"/>
                <a:gd name="T27" fmla="*/ 29 h 58"/>
                <a:gd name="T28" fmla="*/ 10 w 45"/>
                <a:gd name="T29" fmla="*/ 42 h 58"/>
                <a:gd name="T30" fmla="*/ 18 w 45"/>
                <a:gd name="T31" fmla="*/ 49 h 58"/>
                <a:gd name="T32" fmla="*/ 35 w 45"/>
                <a:gd name="T33" fmla="*/ 42 h 58"/>
                <a:gd name="T34" fmla="*/ 35 w 45"/>
                <a:gd name="T3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 h="58">
                  <a:moveTo>
                    <a:pt x="37" y="57"/>
                  </a:moveTo>
                  <a:cubicBezTo>
                    <a:pt x="36" y="49"/>
                    <a:pt x="36" y="49"/>
                    <a:pt x="36" y="49"/>
                  </a:cubicBezTo>
                  <a:cubicBezTo>
                    <a:pt x="31" y="54"/>
                    <a:pt x="25" y="58"/>
                    <a:pt x="16" y="58"/>
                  </a:cubicBezTo>
                  <a:cubicBezTo>
                    <a:pt x="6" y="58"/>
                    <a:pt x="0" y="52"/>
                    <a:pt x="0" y="43"/>
                  </a:cubicBezTo>
                  <a:cubicBezTo>
                    <a:pt x="0" y="29"/>
                    <a:pt x="12" y="23"/>
                    <a:pt x="35" y="21"/>
                  </a:cubicBezTo>
                  <a:cubicBezTo>
                    <a:pt x="35" y="19"/>
                    <a:pt x="35" y="19"/>
                    <a:pt x="35" y="19"/>
                  </a:cubicBezTo>
                  <a:cubicBezTo>
                    <a:pt x="35" y="12"/>
                    <a:pt x="31" y="9"/>
                    <a:pt x="24" y="9"/>
                  </a:cubicBezTo>
                  <a:cubicBezTo>
                    <a:pt x="18" y="9"/>
                    <a:pt x="11" y="11"/>
                    <a:pt x="5" y="14"/>
                  </a:cubicBezTo>
                  <a:cubicBezTo>
                    <a:pt x="4" y="5"/>
                    <a:pt x="4" y="5"/>
                    <a:pt x="4" y="5"/>
                  </a:cubicBezTo>
                  <a:cubicBezTo>
                    <a:pt x="10" y="2"/>
                    <a:pt x="17" y="0"/>
                    <a:pt x="25" y="0"/>
                  </a:cubicBezTo>
                  <a:cubicBezTo>
                    <a:pt x="39" y="0"/>
                    <a:pt x="45" y="6"/>
                    <a:pt x="45" y="18"/>
                  </a:cubicBezTo>
                  <a:cubicBezTo>
                    <a:pt x="45" y="57"/>
                    <a:pt x="45" y="57"/>
                    <a:pt x="45" y="57"/>
                  </a:cubicBezTo>
                  <a:lnTo>
                    <a:pt x="37" y="57"/>
                  </a:lnTo>
                  <a:close/>
                  <a:moveTo>
                    <a:pt x="35" y="29"/>
                  </a:moveTo>
                  <a:cubicBezTo>
                    <a:pt x="14" y="31"/>
                    <a:pt x="10" y="36"/>
                    <a:pt x="10" y="42"/>
                  </a:cubicBezTo>
                  <a:cubicBezTo>
                    <a:pt x="10" y="46"/>
                    <a:pt x="13" y="49"/>
                    <a:pt x="18" y="49"/>
                  </a:cubicBezTo>
                  <a:cubicBezTo>
                    <a:pt x="24" y="49"/>
                    <a:pt x="30" y="46"/>
                    <a:pt x="35" y="42"/>
                  </a:cubicBezTo>
                  <a:lnTo>
                    <a:pt x="35"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schemeClr val="accent1"/>
                </a:solidFill>
              </a:endParaRPr>
            </a:p>
          </p:txBody>
        </p:sp>
        <p:sp>
          <p:nvSpPr>
            <p:cNvPr id="28" name="Freeform 27"/>
            <p:cNvSpPr>
              <a:spLocks/>
            </p:cNvSpPr>
            <p:nvPr/>
          </p:nvSpPr>
          <p:spPr bwMode="auto">
            <a:xfrm>
              <a:off x="3389313" y="3902075"/>
              <a:ext cx="171450" cy="319088"/>
            </a:xfrm>
            <a:custGeom>
              <a:avLst/>
              <a:gdLst>
                <a:gd name="T0" fmla="*/ 82 w 108"/>
                <a:gd name="T1" fmla="*/ 201 h 201"/>
                <a:gd name="T2" fmla="*/ 23 w 108"/>
                <a:gd name="T3" fmla="*/ 130 h 201"/>
                <a:gd name="T4" fmla="*/ 23 w 108"/>
                <a:gd name="T5" fmla="*/ 199 h 201"/>
                <a:gd name="T6" fmla="*/ 0 w 108"/>
                <a:gd name="T7" fmla="*/ 199 h 201"/>
                <a:gd name="T8" fmla="*/ 0 w 108"/>
                <a:gd name="T9" fmla="*/ 5 h 201"/>
                <a:gd name="T10" fmla="*/ 23 w 108"/>
                <a:gd name="T11" fmla="*/ 0 h 201"/>
                <a:gd name="T12" fmla="*/ 23 w 108"/>
                <a:gd name="T13" fmla="*/ 123 h 201"/>
                <a:gd name="T14" fmla="*/ 75 w 108"/>
                <a:gd name="T15" fmla="*/ 66 h 201"/>
                <a:gd name="T16" fmla="*/ 104 w 108"/>
                <a:gd name="T17" fmla="*/ 66 h 201"/>
                <a:gd name="T18" fmla="*/ 49 w 108"/>
                <a:gd name="T19" fmla="*/ 125 h 201"/>
                <a:gd name="T20" fmla="*/ 108 w 108"/>
                <a:gd name="T21" fmla="*/ 196 h 201"/>
                <a:gd name="T22" fmla="*/ 82 w 108"/>
                <a:gd name="T23"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 h="201">
                  <a:moveTo>
                    <a:pt x="82" y="201"/>
                  </a:moveTo>
                  <a:lnTo>
                    <a:pt x="23" y="130"/>
                  </a:lnTo>
                  <a:lnTo>
                    <a:pt x="23" y="199"/>
                  </a:lnTo>
                  <a:lnTo>
                    <a:pt x="0" y="199"/>
                  </a:lnTo>
                  <a:lnTo>
                    <a:pt x="0" y="5"/>
                  </a:lnTo>
                  <a:lnTo>
                    <a:pt x="23" y="0"/>
                  </a:lnTo>
                  <a:lnTo>
                    <a:pt x="23" y="123"/>
                  </a:lnTo>
                  <a:lnTo>
                    <a:pt x="75" y="66"/>
                  </a:lnTo>
                  <a:lnTo>
                    <a:pt x="104" y="66"/>
                  </a:lnTo>
                  <a:lnTo>
                    <a:pt x="49" y="125"/>
                  </a:lnTo>
                  <a:lnTo>
                    <a:pt x="108" y="196"/>
                  </a:lnTo>
                  <a:lnTo>
                    <a:pt x="82" y="2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schemeClr val="accent1"/>
                </a:solidFill>
              </a:endParaRPr>
            </a:p>
          </p:txBody>
        </p:sp>
        <p:sp>
          <p:nvSpPr>
            <p:cNvPr id="29" name="Freeform 28"/>
            <p:cNvSpPr>
              <a:spLocks noEditPoints="1"/>
            </p:cNvSpPr>
            <p:nvPr/>
          </p:nvSpPr>
          <p:spPr bwMode="auto">
            <a:xfrm>
              <a:off x="3590926" y="4003675"/>
              <a:ext cx="180975" cy="217488"/>
            </a:xfrm>
            <a:custGeom>
              <a:avLst/>
              <a:gdLst>
                <a:gd name="T0" fmla="*/ 48 w 48"/>
                <a:gd name="T1" fmla="*/ 30 h 58"/>
                <a:gd name="T2" fmla="*/ 10 w 48"/>
                <a:gd name="T3" fmla="*/ 30 h 58"/>
                <a:gd name="T4" fmla="*/ 27 w 48"/>
                <a:gd name="T5" fmla="*/ 49 h 58"/>
                <a:gd name="T6" fmla="*/ 46 w 48"/>
                <a:gd name="T7" fmla="*/ 41 h 58"/>
                <a:gd name="T8" fmla="*/ 48 w 48"/>
                <a:gd name="T9" fmla="*/ 51 h 58"/>
                <a:gd name="T10" fmla="*/ 26 w 48"/>
                <a:gd name="T11" fmla="*/ 58 h 58"/>
                <a:gd name="T12" fmla="*/ 0 w 48"/>
                <a:gd name="T13" fmla="*/ 29 h 58"/>
                <a:gd name="T14" fmla="*/ 24 w 48"/>
                <a:gd name="T15" fmla="*/ 0 h 58"/>
                <a:gd name="T16" fmla="*/ 48 w 48"/>
                <a:gd name="T17" fmla="*/ 28 h 58"/>
                <a:gd name="T18" fmla="*/ 48 w 48"/>
                <a:gd name="T19" fmla="*/ 30 h 58"/>
                <a:gd name="T20" fmla="*/ 24 w 48"/>
                <a:gd name="T21" fmla="*/ 8 h 58"/>
                <a:gd name="T22" fmla="*/ 11 w 48"/>
                <a:gd name="T23" fmla="*/ 22 h 58"/>
                <a:gd name="T24" fmla="*/ 38 w 48"/>
                <a:gd name="T25" fmla="*/ 22 h 58"/>
                <a:gd name="T26" fmla="*/ 24 w 48"/>
                <a:gd name="T2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58">
                  <a:moveTo>
                    <a:pt x="48" y="30"/>
                  </a:moveTo>
                  <a:cubicBezTo>
                    <a:pt x="10" y="30"/>
                    <a:pt x="10" y="30"/>
                    <a:pt x="10" y="30"/>
                  </a:cubicBezTo>
                  <a:cubicBezTo>
                    <a:pt x="11" y="43"/>
                    <a:pt x="17" y="49"/>
                    <a:pt x="27" y="49"/>
                  </a:cubicBezTo>
                  <a:cubicBezTo>
                    <a:pt x="35" y="49"/>
                    <a:pt x="40" y="46"/>
                    <a:pt x="46" y="41"/>
                  </a:cubicBezTo>
                  <a:cubicBezTo>
                    <a:pt x="48" y="51"/>
                    <a:pt x="48" y="51"/>
                    <a:pt x="48" y="51"/>
                  </a:cubicBezTo>
                  <a:cubicBezTo>
                    <a:pt x="42" y="55"/>
                    <a:pt x="35" y="58"/>
                    <a:pt x="26" y="58"/>
                  </a:cubicBezTo>
                  <a:cubicBezTo>
                    <a:pt x="11" y="58"/>
                    <a:pt x="0" y="49"/>
                    <a:pt x="0" y="29"/>
                  </a:cubicBezTo>
                  <a:cubicBezTo>
                    <a:pt x="0" y="11"/>
                    <a:pt x="10" y="0"/>
                    <a:pt x="24" y="0"/>
                  </a:cubicBezTo>
                  <a:cubicBezTo>
                    <a:pt x="41" y="0"/>
                    <a:pt x="48" y="13"/>
                    <a:pt x="48" y="28"/>
                  </a:cubicBezTo>
                  <a:lnTo>
                    <a:pt x="48" y="30"/>
                  </a:lnTo>
                  <a:close/>
                  <a:moveTo>
                    <a:pt x="24" y="8"/>
                  </a:moveTo>
                  <a:cubicBezTo>
                    <a:pt x="18" y="8"/>
                    <a:pt x="12" y="13"/>
                    <a:pt x="11" y="22"/>
                  </a:cubicBezTo>
                  <a:cubicBezTo>
                    <a:pt x="38" y="22"/>
                    <a:pt x="38" y="22"/>
                    <a:pt x="38" y="22"/>
                  </a:cubicBezTo>
                  <a:cubicBezTo>
                    <a:pt x="36" y="14"/>
                    <a:pt x="32" y="8"/>
                    <a:pt x="24"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schemeClr val="accent1"/>
                </a:solidFill>
              </a:endParaRPr>
            </a:p>
          </p:txBody>
        </p:sp>
        <p:sp>
          <p:nvSpPr>
            <p:cNvPr id="30" name="Freeform 29"/>
            <p:cNvSpPr>
              <a:spLocks noEditPoints="1"/>
            </p:cNvSpPr>
            <p:nvPr/>
          </p:nvSpPr>
          <p:spPr bwMode="auto">
            <a:xfrm>
              <a:off x="3951288" y="4003675"/>
              <a:ext cx="184150" cy="292100"/>
            </a:xfrm>
            <a:custGeom>
              <a:avLst/>
              <a:gdLst>
                <a:gd name="T0" fmla="*/ 24 w 49"/>
                <a:gd name="T1" fmla="*/ 58 h 78"/>
                <a:gd name="T2" fmla="*/ 10 w 49"/>
                <a:gd name="T3" fmla="*/ 55 h 78"/>
                <a:gd name="T4" fmla="*/ 10 w 49"/>
                <a:gd name="T5" fmla="*/ 77 h 78"/>
                <a:gd name="T6" fmla="*/ 0 w 49"/>
                <a:gd name="T7" fmla="*/ 78 h 78"/>
                <a:gd name="T8" fmla="*/ 0 w 49"/>
                <a:gd name="T9" fmla="*/ 1 h 78"/>
                <a:gd name="T10" fmla="*/ 8 w 49"/>
                <a:gd name="T11" fmla="*/ 1 h 78"/>
                <a:gd name="T12" fmla="*/ 9 w 49"/>
                <a:gd name="T13" fmla="*/ 9 h 78"/>
                <a:gd name="T14" fmla="*/ 27 w 49"/>
                <a:gd name="T15" fmla="*/ 0 h 78"/>
                <a:gd name="T16" fmla="*/ 49 w 49"/>
                <a:gd name="T17" fmla="*/ 28 h 78"/>
                <a:gd name="T18" fmla="*/ 24 w 49"/>
                <a:gd name="T19" fmla="*/ 58 h 78"/>
                <a:gd name="T20" fmla="*/ 26 w 49"/>
                <a:gd name="T21" fmla="*/ 9 h 78"/>
                <a:gd name="T22" fmla="*/ 10 w 49"/>
                <a:gd name="T23" fmla="*/ 19 h 78"/>
                <a:gd name="T24" fmla="*/ 10 w 49"/>
                <a:gd name="T25" fmla="*/ 46 h 78"/>
                <a:gd name="T26" fmla="*/ 24 w 49"/>
                <a:gd name="T27" fmla="*/ 49 h 78"/>
                <a:gd name="T28" fmla="*/ 39 w 49"/>
                <a:gd name="T29" fmla="*/ 28 h 78"/>
                <a:gd name="T30" fmla="*/ 26 w 49"/>
                <a:gd name="T31"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 h="78">
                  <a:moveTo>
                    <a:pt x="24" y="58"/>
                  </a:moveTo>
                  <a:cubicBezTo>
                    <a:pt x="19" y="58"/>
                    <a:pt x="14" y="56"/>
                    <a:pt x="10" y="55"/>
                  </a:cubicBezTo>
                  <a:cubicBezTo>
                    <a:pt x="10" y="77"/>
                    <a:pt x="10" y="77"/>
                    <a:pt x="10" y="77"/>
                  </a:cubicBezTo>
                  <a:cubicBezTo>
                    <a:pt x="0" y="78"/>
                    <a:pt x="0" y="78"/>
                    <a:pt x="0" y="78"/>
                  </a:cubicBezTo>
                  <a:cubicBezTo>
                    <a:pt x="0" y="1"/>
                    <a:pt x="0" y="1"/>
                    <a:pt x="0" y="1"/>
                  </a:cubicBezTo>
                  <a:cubicBezTo>
                    <a:pt x="8" y="1"/>
                    <a:pt x="8" y="1"/>
                    <a:pt x="8" y="1"/>
                  </a:cubicBezTo>
                  <a:cubicBezTo>
                    <a:pt x="9" y="9"/>
                    <a:pt x="9" y="9"/>
                    <a:pt x="9" y="9"/>
                  </a:cubicBezTo>
                  <a:cubicBezTo>
                    <a:pt x="14" y="5"/>
                    <a:pt x="19" y="0"/>
                    <a:pt x="27" y="0"/>
                  </a:cubicBezTo>
                  <a:cubicBezTo>
                    <a:pt x="39" y="0"/>
                    <a:pt x="49" y="9"/>
                    <a:pt x="49" y="28"/>
                  </a:cubicBezTo>
                  <a:cubicBezTo>
                    <a:pt x="49" y="48"/>
                    <a:pt x="38" y="58"/>
                    <a:pt x="24" y="58"/>
                  </a:cubicBezTo>
                  <a:close/>
                  <a:moveTo>
                    <a:pt x="26" y="9"/>
                  </a:moveTo>
                  <a:cubicBezTo>
                    <a:pt x="20" y="9"/>
                    <a:pt x="15" y="13"/>
                    <a:pt x="10" y="19"/>
                  </a:cubicBezTo>
                  <a:cubicBezTo>
                    <a:pt x="10" y="46"/>
                    <a:pt x="10" y="46"/>
                    <a:pt x="10" y="46"/>
                  </a:cubicBezTo>
                  <a:cubicBezTo>
                    <a:pt x="14" y="48"/>
                    <a:pt x="18" y="49"/>
                    <a:pt x="24" y="49"/>
                  </a:cubicBezTo>
                  <a:cubicBezTo>
                    <a:pt x="32" y="49"/>
                    <a:pt x="39" y="42"/>
                    <a:pt x="39" y="28"/>
                  </a:cubicBezTo>
                  <a:cubicBezTo>
                    <a:pt x="39" y="16"/>
                    <a:pt x="33" y="9"/>
                    <a:pt x="26"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schemeClr val="accent1"/>
                </a:solidFill>
              </a:endParaRPr>
            </a:p>
          </p:txBody>
        </p:sp>
        <p:sp>
          <p:nvSpPr>
            <p:cNvPr id="31" name="Freeform 30"/>
            <p:cNvSpPr>
              <a:spLocks noEditPoints="1"/>
            </p:cNvSpPr>
            <p:nvPr/>
          </p:nvSpPr>
          <p:spPr bwMode="auto">
            <a:xfrm>
              <a:off x="4191001" y="4003675"/>
              <a:ext cx="192088" cy="217488"/>
            </a:xfrm>
            <a:custGeom>
              <a:avLst/>
              <a:gdLst>
                <a:gd name="T0" fmla="*/ 25 w 51"/>
                <a:gd name="T1" fmla="*/ 58 h 58"/>
                <a:gd name="T2" fmla="*/ 0 w 51"/>
                <a:gd name="T3" fmla="*/ 29 h 58"/>
                <a:gd name="T4" fmla="*/ 25 w 51"/>
                <a:gd name="T5" fmla="*/ 0 h 58"/>
                <a:gd name="T6" fmla="*/ 51 w 51"/>
                <a:gd name="T7" fmla="*/ 29 h 58"/>
                <a:gd name="T8" fmla="*/ 25 w 51"/>
                <a:gd name="T9" fmla="*/ 58 h 58"/>
                <a:gd name="T10" fmla="*/ 25 w 51"/>
                <a:gd name="T11" fmla="*/ 9 h 58"/>
                <a:gd name="T12" fmla="*/ 10 w 51"/>
                <a:gd name="T13" fmla="*/ 29 h 58"/>
                <a:gd name="T14" fmla="*/ 25 w 51"/>
                <a:gd name="T15" fmla="*/ 49 h 58"/>
                <a:gd name="T16" fmla="*/ 41 w 51"/>
                <a:gd name="T17" fmla="*/ 29 h 58"/>
                <a:gd name="T18" fmla="*/ 25 w 51"/>
                <a:gd name="T19" fmla="*/ 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58">
                  <a:moveTo>
                    <a:pt x="25" y="58"/>
                  </a:moveTo>
                  <a:cubicBezTo>
                    <a:pt x="11" y="58"/>
                    <a:pt x="0" y="47"/>
                    <a:pt x="0" y="29"/>
                  </a:cubicBezTo>
                  <a:cubicBezTo>
                    <a:pt x="0" y="11"/>
                    <a:pt x="11" y="0"/>
                    <a:pt x="25" y="0"/>
                  </a:cubicBezTo>
                  <a:cubicBezTo>
                    <a:pt x="40" y="0"/>
                    <a:pt x="51" y="11"/>
                    <a:pt x="51" y="29"/>
                  </a:cubicBezTo>
                  <a:cubicBezTo>
                    <a:pt x="51" y="47"/>
                    <a:pt x="40" y="58"/>
                    <a:pt x="25" y="58"/>
                  </a:cubicBezTo>
                  <a:close/>
                  <a:moveTo>
                    <a:pt x="25" y="9"/>
                  </a:moveTo>
                  <a:cubicBezTo>
                    <a:pt x="15" y="9"/>
                    <a:pt x="10" y="18"/>
                    <a:pt x="10" y="29"/>
                  </a:cubicBezTo>
                  <a:cubicBezTo>
                    <a:pt x="10" y="41"/>
                    <a:pt x="16" y="49"/>
                    <a:pt x="25" y="49"/>
                  </a:cubicBezTo>
                  <a:cubicBezTo>
                    <a:pt x="36" y="49"/>
                    <a:pt x="41" y="41"/>
                    <a:pt x="41" y="29"/>
                  </a:cubicBezTo>
                  <a:cubicBezTo>
                    <a:pt x="41" y="18"/>
                    <a:pt x="35" y="9"/>
                    <a:pt x="25"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schemeClr val="accent1"/>
                </a:solidFill>
              </a:endParaRPr>
            </a:p>
          </p:txBody>
        </p:sp>
        <p:sp>
          <p:nvSpPr>
            <p:cNvPr id="32" name="Freeform 31"/>
            <p:cNvSpPr>
              <a:spLocks/>
            </p:cNvSpPr>
            <p:nvPr/>
          </p:nvSpPr>
          <p:spPr bwMode="auto">
            <a:xfrm>
              <a:off x="4435476" y="4003675"/>
              <a:ext cx="160338" cy="217488"/>
            </a:xfrm>
            <a:custGeom>
              <a:avLst/>
              <a:gdLst>
                <a:gd name="T0" fmla="*/ 21 w 43"/>
                <a:gd name="T1" fmla="*/ 58 h 58"/>
                <a:gd name="T2" fmla="*/ 0 w 43"/>
                <a:gd name="T3" fmla="*/ 53 h 58"/>
                <a:gd name="T4" fmla="*/ 2 w 43"/>
                <a:gd name="T5" fmla="*/ 43 h 58"/>
                <a:gd name="T6" fmla="*/ 21 w 43"/>
                <a:gd name="T7" fmla="*/ 49 h 58"/>
                <a:gd name="T8" fmla="*/ 33 w 43"/>
                <a:gd name="T9" fmla="*/ 42 h 58"/>
                <a:gd name="T10" fmla="*/ 20 w 43"/>
                <a:gd name="T11" fmla="*/ 33 h 58"/>
                <a:gd name="T12" fmla="*/ 1 w 43"/>
                <a:gd name="T13" fmla="*/ 16 h 58"/>
                <a:gd name="T14" fmla="*/ 21 w 43"/>
                <a:gd name="T15" fmla="*/ 0 h 58"/>
                <a:gd name="T16" fmla="*/ 39 w 43"/>
                <a:gd name="T17" fmla="*/ 4 h 58"/>
                <a:gd name="T18" fmla="*/ 38 w 43"/>
                <a:gd name="T19" fmla="*/ 14 h 58"/>
                <a:gd name="T20" fmla="*/ 21 w 43"/>
                <a:gd name="T21" fmla="*/ 9 h 58"/>
                <a:gd name="T22" fmla="*/ 11 w 43"/>
                <a:gd name="T23" fmla="*/ 15 h 58"/>
                <a:gd name="T24" fmla="*/ 23 w 43"/>
                <a:gd name="T25" fmla="*/ 23 h 58"/>
                <a:gd name="T26" fmla="*/ 43 w 43"/>
                <a:gd name="T27" fmla="*/ 41 h 58"/>
                <a:gd name="T28" fmla="*/ 21 w 43"/>
                <a:gd name="T29"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8">
                  <a:moveTo>
                    <a:pt x="21" y="58"/>
                  </a:moveTo>
                  <a:cubicBezTo>
                    <a:pt x="13" y="58"/>
                    <a:pt x="5" y="55"/>
                    <a:pt x="0" y="53"/>
                  </a:cubicBezTo>
                  <a:cubicBezTo>
                    <a:pt x="2" y="43"/>
                    <a:pt x="2" y="43"/>
                    <a:pt x="2" y="43"/>
                  </a:cubicBezTo>
                  <a:cubicBezTo>
                    <a:pt x="7" y="47"/>
                    <a:pt x="14" y="49"/>
                    <a:pt x="21" y="49"/>
                  </a:cubicBezTo>
                  <a:cubicBezTo>
                    <a:pt x="29" y="49"/>
                    <a:pt x="33" y="47"/>
                    <a:pt x="33" y="42"/>
                  </a:cubicBezTo>
                  <a:cubicBezTo>
                    <a:pt x="33" y="37"/>
                    <a:pt x="30" y="35"/>
                    <a:pt x="20" y="33"/>
                  </a:cubicBezTo>
                  <a:cubicBezTo>
                    <a:pt x="7" y="29"/>
                    <a:pt x="1" y="25"/>
                    <a:pt x="1" y="16"/>
                  </a:cubicBezTo>
                  <a:cubicBezTo>
                    <a:pt x="1" y="7"/>
                    <a:pt x="9" y="0"/>
                    <a:pt x="21" y="0"/>
                  </a:cubicBezTo>
                  <a:cubicBezTo>
                    <a:pt x="28" y="0"/>
                    <a:pt x="34" y="2"/>
                    <a:pt x="39" y="4"/>
                  </a:cubicBezTo>
                  <a:cubicBezTo>
                    <a:pt x="38" y="14"/>
                    <a:pt x="38" y="14"/>
                    <a:pt x="38" y="14"/>
                  </a:cubicBezTo>
                  <a:cubicBezTo>
                    <a:pt x="33" y="11"/>
                    <a:pt x="26" y="9"/>
                    <a:pt x="21" y="9"/>
                  </a:cubicBezTo>
                  <a:cubicBezTo>
                    <a:pt x="14" y="9"/>
                    <a:pt x="11" y="11"/>
                    <a:pt x="11" y="15"/>
                  </a:cubicBezTo>
                  <a:cubicBezTo>
                    <a:pt x="11" y="19"/>
                    <a:pt x="14" y="21"/>
                    <a:pt x="23" y="23"/>
                  </a:cubicBezTo>
                  <a:cubicBezTo>
                    <a:pt x="36" y="27"/>
                    <a:pt x="43" y="31"/>
                    <a:pt x="43" y="41"/>
                  </a:cubicBezTo>
                  <a:cubicBezTo>
                    <a:pt x="43" y="51"/>
                    <a:pt x="35" y="58"/>
                    <a:pt x="21" y="5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schemeClr val="accent1"/>
                </a:solidFill>
              </a:endParaRPr>
            </a:p>
          </p:txBody>
        </p:sp>
        <p:sp>
          <p:nvSpPr>
            <p:cNvPr id="33" name="Freeform 32"/>
            <p:cNvSpPr>
              <a:spLocks/>
            </p:cNvSpPr>
            <p:nvPr/>
          </p:nvSpPr>
          <p:spPr bwMode="auto">
            <a:xfrm>
              <a:off x="4645026" y="4003675"/>
              <a:ext cx="157163" cy="217488"/>
            </a:xfrm>
            <a:custGeom>
              <a:avLst/>
              <a:gdLst>
                <a:gd name="T0" fmla="*/ 20 w 42"/>
                <a:gd name="T1" fmla="*/ 58 h 58"/>
                <a:gd name="T2" fmla="*/ 0 w 42"/>
                <a:gd name="T3" fmla="*/ 53 h 58"/>
                <a:gd name="T4" fmla="*/ 1 w 42"/>
                <a:gd name="T5" fmla="*/ 43 h 58"/>
                <a:gd name="T6" fmla="*/ 21 w 42"/>
                <a:gd name="T7" fmla="*/ 49 h 58"/>
                <a:gd name="T8" fmla="*/ 32 w 42"/>
                <a:gd name="T9" fmla="*/ 42 h 58"/>
                <a:gd name="T10" fmla="*/ 19 w 42"/>
                <a:gd name="T11" fmla="*/ 33 h 58"/>
                <a:gd name="T12" fmla="*/ 1 w 42"/>
                <a:gd name="T13" fmla="*/ 16 h 58"/>
                <a:gd name="T14" fmla="*/ 20 w 42"/>
                <a:gd name="T15" fmla="*/ 0 h 58"/>
                <a:gd name="T16" fmla="*/ 39 w 42"/>
                <a:gd name="T17" fmla="*/ 4 h 58"/>
                <a:gd name="T18" fmla="*/ 37 w 42"/>
                <a:gd name="T19" fmla="*/ 14 h 58"/>
                <a:gd name="T20" fmla="*/ 20 w 42"/>
                <a:gd name="T21" fmla="*/ 9 h 58"/>
                <a:gd name="T22" fmla="*/ 11 w 42"/>
                <a:gd name="T23" fmla="*/ 15 h 58"/>
                <a:gd name="T24" fmla="*/ 22 w 42"/>
                <a:gd name="T25" fmla="*/ 23 h 58"/>
                <a:gd name="T26" fmla="*/ 42 w 42"/>
                <a:gd name="T27" fmla="*/ 41 h 58"/>
                <a:gd name="T28" fmla="*/ 20 w 42"/>
                <a:gd name="T29"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8">
                  <a:moveTo>
                    <a:pt x="20" y="58"/>
                  </a:moveTo>
                  <a:cubicBezTo>
                    <a:pt x="13" y="58"/>
                    <a:pt x="5" y="55"/>
                    <a:pt x="0" y="53"/>
                  </a:cubicBezTo>
                  <a:cubicBezTo>
                    <a:pt x="1" y="43"/>
                    <a:pt x="1" y="43"/>
                    <a:pt x="1" y="43"/>
                  </a:cubicBezTo>
                  <a:cubicBezTo>
                    <a:pt x="7" y="47"/>
                    <a:pt x="13" y="49"/>
                    <a:pt x="21" y="49"/>
                  </a:cubicBezTo>
                  <a:cubicBezTo>
                    <a:pt x="28" y="49"/>
                    <a:pt x="32" y="47"/>
                    <a:pt x="32" y="42"/>
                  </a:cubicBezTo>
                  <a:cubicBezTo>
                    <a:pt x="32" y="37"/>
                    <a:pt x="29" y="35"/>
                    <a:pt x="19" y="33"/>
                  </a:cubicBezTo>
                  <a:cubicBezTo>
                    <a:pt x="6" y="29"/>
                    <a:pt x="1" y="25"/>
                    <a:pt x="1" y="16"/>
                  </a:cubicBezTo>
                  <a:cubicBezTo>
                    <a:pt x="1" y="7"/>
                    <a:pt x="8" y="0"/>
                    <a:pt x="20" y="0"/>
                  </a:cubicBezTo>
                  <a:cubicBezTo>
                    <a:pt x="27" y="0"/>
                    <a:pt x="33" y="2"/>
                    <a:pt x="39" y="4"/>
                  </a:cubicBezTo>
                  <a:cubicBezTo>
                    <a:pt x="37" y="14"/>
                    <a:pt x="37" y="14"/>
                    <a:pt x="37" y="14"/>
                  </a:cubicBezTo>
                  <a:cubicBezTo>
                    <a:pt x="32" y="11"/>
                    <a:pt x="26" y="9"/>
                    <a:pt x="20" y="9"/>
                  </a:cubicBezTo>
                  <a:cubicBezTo>
                    <a:pt x="14" y="9"/>
                    <a:pt x="11" y="11"/>
                    <a:pt x="11" y="15"/>
                  </a:cubicBezTo>
                  <a:cubicBezTo>
                    <a:pt x="11" y="19"/>
                    <a:pt x="13" y="21"/>
                    <a:pt x="22" y="23"/>
                  </a:cubicBezTo>
                  <a:cubicBezTo>
                    <a:pt x="36" y="27"/>
                    <a:pt x="42" y="31"/>
                    <a:pt x="42" y="41"/>
                  </a:cubicBezTo>
                  <a:cubicBezTo>
                    <a:pt x="42" y="51"/>
                    <a:pt x="34" y="58"/>
                    <a:pt x="20" y="5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schemeClr val="accent1"/>
                </a:solidFill>
              </a:endParaRPr>
            </a:p>
          </p:txBody>
        </p:sp>
        <p:sp>
          <p:nvSpPr>
            <p:cNvPr id="34" name="Freeform 33"/>
            <p:cNvSpPr>
              <a:spLocks noEditPoints="1"/>
            </p:cNvSpPr>
            <p:nvPr/>
          </p:nvSpPr>
          <p:spPr bwMode="auto">
            <a:xfrm>
              <a:off x="4867276" y="3917950"/>
              <a:ext cx="47625" cy="300038"/>
            </a:xfrm>
            <a:custGeom>
              <a:avLst/>
              <a:gdLst>
                <a:gd name="T0" fmla="*/ 6 w 13"/>
                <a:gd name="T1" fmla="*/ 13 h 80"/>
                <a:gd name="T2" fmla="*/ 0 w 13"/>
                <a:gd name="T3" fmla="*/ 7 h 80"/>
                <a:gd name="T4" fmla="*/ 6 w 13"/>
                <a:gd name="T5" fmla="*/ 0 h 80"/>
                <a:gd name="T6" fmla="*/ 13 w 13"/>
                <a:gd name="T7" fmla="*/ 7 h 80"/>
                <a:gd name="T8" fmla="*/ 6 w 13"/>
                <a:gd name="T9" fmla="*/ 13 h 80"/>
                <a:gd name="T10" fmla="*/ 1 w 13"/>
                <a:gd name="T11" fmla="*/ 80 h 80"/>
                <a:gd name="T12" fmla="*/ 1 w 13"/>
                <a:gd name="T13" fmla="*/ 24 h 80"/>
                <a:gd name="T14" fmla="*/ 11 w 13"/>
                <a:gd name="T15" fmla="*/ 24 h 80"/>
                <a:gd name="T16" fmla="*/ 11 w 13"/>
                <a:gd name="T17" fmla="*/ 80 h 80"/>
                <a:gd name="T18" fmla="*/ 1 w 13"/>
                <a:gd name="T19"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0">
                  <a:moveTo>
                    <a:pt x="6" y="13"/>
                  </a:moveTo>
                  <a:cubicBezTo>
                    <a:pt x="3" y="13"/>
                    <a:pt x="0" y="10"/>
                    <a:pt x="0" y="7"/>
                  </a:cubicBezTo>
                  <a:cubicBezTo>
                    <a:pt x="0" y="3"/>
                    <a:pt x="3" y="0"/>
                    <a:pt x="6" y="0"/>
                  </a:cubicBezTo>
                  <a:cubicBezTo>
                    <a:pt x="10" y="0"/>
                    <a:pt x="13" y="3"/>
                    <a:pt x="13" y="7"/>
                  </a:cubicBezTo>
                  <a:cubicBezTo>
                    <a:pt x="13" y="10"/>
                    <a:pt x="10" y="13"/>
                    <a:pt x="6" y="13"/>
                  </a:cubicBezTo>
                  <a:close/>
                  <a:moveTo>
                    <a:pt x="1" y="80"/>
                  </a:moveTo>
                  <a:cubicBezTo>
                    <a:pt x="1" y="24"/>
                    <a:pt x="1" y="24"/>
                    <a:pt x="1" y="24"/>
                  </a:cubicBezTo>
                  <a:cubicBezTo>
                    <a:pt x="11" y="24"/>
                    <a:pt x="11" y="24"/>
                    <a:pt x="11" y="24"/>
                  </a:cubicBezTo>
                  <a:cubicBezTo>
                    <a:pt x="11" y="80"/>
                    <a:pt x="11" y="80"/>
                    <a:pt x="11" y="80"/>
                  </a:cubicBezTo>
                  <a:lnTo>
                    <a:pt x="1"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schemeClr val="accent1"/>
                </a:solidFill>
              </a:endParaRPr>
            </a:p>
          </p:txBody>
        </p:sp>
        <p:sp>
          <p:nvSpPr>
            <p:cNvPr id="35" name="Freeform 34"/>
            <p:cNvSpPr>
              <a:spLocks noEditPoints="1"/>
            </p:cNvSpPr>
            <p:nvPr/>
          </p:nvSpPr>
          <p:spPr bwMode="auto">
            <a:xfrm>
              <a:off x="4989513" y="3902075"/>
              <a:ext cx="184150" cy="319088"/>
            </a:xfrm>
            <a:custGeom>
              <a:avLst/>
              <a:gdLst>
                <a:gd name="T0" fmla="*/ 22 w 49"/>
                <a:gd name="T1" fmla="*/ 85 h 85"/>
                <a:gd name="T2" fmla="*/ 0 w 49"/>
                <a:gd name="T3" fmla="*/ 81 h 85"/>
                <a:gd name="T4" fmla="*/ 0 w 49"/>
                <a:gd name="T5" fmla="*/ 2 h 85"/>
                <a:gd name="T6" fmla="*/ 10 w 49"/>
                <a:gd name="T7" fmla="*/ 0 h 85"/>
                <a:gd name="T8" fmla="*/ 10 w 49"/>
                <a:gd name="T9" fmla="*/ 35 h 85"/>
                <a:gd name="T10" fmla="*/ 27 w 49"/>
                <a:gd name="T11" fmla="*/ 27 h 85"/>
                <a:gd name="T12" fmla="*/ 49 w 49"/>
                <a:gd name="T13" fmla="*/ 55 h 85"/>
                <a:gd name="T14" fmla="*/ 22 w 49"/>
                <a:gd name="T15" fmla="*/ 85 h 85"/>
                <a:gd name="T16" fmla="*/ 26 w 49"/>
                <a:gd name="T17" fmla="*/ 36 h 85"/>
                <a:gd name="T18" fmla="*/ 10 w 49"/>
                <a:gd name="T19" fmla="*/ 46 h 85"/>
                <a:gd name="T20" fmla="*/ 10 w 49"/>
                <a:gd name="T21" fmla="*/ 74 h 85"/>
                <a:gd name="T22" fmla="*/ 22 w 49"/>
                <a:gd name="T23" fmla="*/ 76 h 85"/>
                <a:gd name="T24" fmla="*/ 38 w 49"/>
                <a:gd name="T25" fmla="*/ 55 h 85"/>
                <a:gd name="T26" fmla="*/ 26 w 49"/>
                <a:gd name="T27" fmla="*/ 3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85">
                  <a:moveTo>
                    <a:pt x="22" y="85"/>
                  </a:moveTo>
                  <a:cubicBezTo>
                    <a:pt x="13" y="85"/>
                    <a:pt x="7" y="83"/>
                    <a:pt x="0" y="81"/>
                  </a:cubicBezTo>
                  <a:cubicBezTo>
                    <a:pt x="0" y="2"/>
                    <a:pt x="0" y="2"/>
                    <a:pt x="0" y="2"/>
                  </a:cubicBezTo>
                  <a:cubicBezTo>
                    <a:pt x="10" y="0"/>
                    <a:pt x="10" y="0"/>
                    <a:pt x="10" y="0"/>
                  </a:cubicBezTo>
                  <a:cubicBezTo>
                    <a:pt x="10" y="35"/>
                    <a:pt x="10" y="35"/>
                    <a:pt x="10" y="35"/>
                  </a:cubicBezTo>
                  <a:cubicBezTo>
                    <a:pt x="14" y="31"/>
                    <a:pt x="20" y="27"/>
                    <a:pt x="27" y="27"/>
                  </a:cubicBezTo>
                  <a:cubicBezTo>
                    <a:pt x="39" y="27"/>
                    <a:pt x="49" y="36"/>
                    <a:pt x="49" y="55"/>
                  </a:cubicBezTo>
                  <a:cubicBezTo>
                    <a:pt x="49" y="75"/>
                    <a:pt x="38" y="85"/>
                    <a:pt x="22" y="85"/>
                  </a:cubicBezTo>
                  <a:close/>
                  <a:moveTo>
                    <a:pt x="26" y="36"/>
                  </a:moveTo>
                  <a:cubicBezTo>
                    <a:pt x="20" y="36"/>
                    <a:pt x="15" y="40"/>
                    <a:pt x="10" y="46"/>
                  </a:cubicBezTo>
                  <a:cubicBezTo>
                    <a:pt x="10" y="74"/>
                    <a:pt x="10" y="74"/>
                    <a:pt x="10" y="74"/>
                  </a:cubicBezTo>
                  <a:cubicBezTo>
                    <a:pt x="14" y="75"/>
                    <a:pt x="17" y="76"/>
                    <a:pt x="22" y="76"/>
                  </a:cubicBezTo>
                  <a:cubicBezTo>
                    <a:pt x="32" y="76"/>
                    <a:pt x="38" y="69"/>
                    <a:pt x="38" y="55"/>
                  </a:cubicBezTo>
                  <a:cubicBezTo>
                    <a:pt x="38" y="43"/>
                    <a:pt x="33" y="36"/>
                    <a:pt x="26" y="3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schemeClr val="accent1"/>
                </a:solidFill>
              </a:endParaRPr>
            </a:p>
          </p:txBody>
        </p:sp>
        <p:sp>
          <p:nvSpPr>
            <p:cNvPr id="36" name="Freeform 35"/>
            <p:cNvSpPr>
              <a:spLocks/>
            </p:cNvSpPr>
            <p:nvPr/>
          </p:nvSpPr>
          <p:spPr bwMode="auto">
            <a:xfrm>
              <a:off x="5241926" y="3902075"/>
              <a:ext cx="41275" cy="315913"/>
            </a:xfrm>
            <a:custGeom>
              <a:avLst/>
              <a:gdLst>
                <a:gd name="T0" fmla="*/ 0 w 26"/>
                <a:gd name="T1" fmla="*/ 199 h 199"/>
                <a:gd name="T2" fmla="*/ 0 w 26"/>
                <a:gd name="T3" fmla="*/ 5 h 199"/>
                <a:gd name="T4" fmla="*/ 26 w 26"/>
                <a:gd name="T5" fmla="*/ 0 h 199"/>
                <a:gd name="T6" fmla="*/ 26 w 26"/>
                <a:gd name="T7" fmla="*/ 199 h 199"/>
                <a:gd name="T8" fmla="*/ 0 w 26"/>
                <a:gd name="T9" fmla="*/ 199 h 199"/>
              </a:gdLst>
              <a:ahLst/>
              <a:cxnLst>
                <a:cxn ang="0">
                  <a:pos x="T0" y="T1"/>
                </a:cxn>
                <a:cxn ang="0">
                  <a:pos x="T2" y="T3"/>
                </a:cxn>
                <a:cxn ang="0">
                  <a:pos x="T4" y="T5"/>
                </a:cxn>
                <a:cxn ang="0">
                  <a:pos x="T6" y="T7"/>
                </a:cxn>
                <a:cxn ang="0">
                  <a:pos x="T8" y="T9"/>
                </a:cxn>
              </a:cxnLst>
              <a:rect l="0" t="0" r="r" b="b"/>
              <a:pathLst>
                <a:path w="26" h="199">
                  <a:moveTo>
                    <a:pt x="0" y="199"/>
                  </a:moveTo>
                  <a:lnTo>
                    <a:pt x="0" y="5"/>
                  </a:lnTo>
                  <a:lnTo>
                    <a:pt x="26" y="0"/>
                  </a:lnTo>
                  <a:lnTo>
                    <a:pt x="26" y="199"/>
                  </a:lnTo>
                  <a:lnTo>
                    <a:pt x="0" y="1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schemeClr val="accent1"/>
                </a:solidFill>
              </a:endParaRPr>
            </a:p>
          </p:txBody>
        </p:sp>
        <p:sp>
          <p:nvSpPr>
            <p:cNvPr id="45" name="Freeform 44"/>
            <p:cNvSpPr>
              <a:spLocks noEditPoints="1"/>
            </p:cNvSpPr>
            <p:nvPr/>
          </p:nvSpPr>
          <p:spPr bwMode="auto">
            <a:xfrm>
              <a:off x="5349876" y="4003675"/>
              <a:ext cx="180975" cy="217488"/>
            </a:xfrm>
            <a:custGeom>
              <a:avLst/>
              <a:gdLst>
                <a:gd name="T0" fmla="*/ 48 w 48"/>
                <a:gd name="T1" fmla="*/ 30 h 58"/>
                <a:gd name="T2" fmla="*/ 11 w 48"/>
                <a:gd name="T3" fmla="*/ 30 h 58"/>
                <a:gd name="T4" fmla="*/ 27 w 48"/>
                <a:gd name="T5" fmla="*/ 49 h 58"/>
                <a:gd name="T6" fmla="*/ 47 w 48"/>
                <a:gd name="T7" fmla="*/ 41 h 58"/>
                <a:gd name="T8" fmla="*/ 48 w 48"/>
                <a:gd name="T9" fmla="*/ 51 h 58"/>
                <a:gd name="T10" fmla="*/ 26 w 48"/>
                <a:gd name="T11" fmla="*/ 58 h 58"/>
                <a:gd name="T12" fmla="*/ 0 w 48"/>
                <a:gd name="T13" fmla="*/ 29 h 58"/>
                <a:gd name="T14" fmla="*/ 25 w 48"/>
                <a:gd name="T15" fmla="*/ 0 h 58"/>
                <a:gd name="T16" fmla="*/ 48 w 48"/>
                <a:gd name="T17" fmla="*/ 28 h 58"/>
                <a:gd name="T18" fmla="*/ 48 w 48"/>
                <a:gd name="T19" fmla="*/ 30 h 58"/>
                <a:gd name="T20" fmla="*/ 25 w 48"/>
                <a:gd name="T21" fmla="*/ 8 h 58"/>
                <a:gd name="T22" fmla="*/ 11 w 48"/>
                <a:gd name="T23" fmla="*/ 22 h 58"/>
                <a:gd name="T24" fmla="*/ 38 w 48"/>
                <a:gd name="T25" fmla="*/ 22 h 58"/>
                <a:gd name="T26" fmla="*/ 25 w 48"/>
                <a:gd name="T2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58">
                  <a:moveTo>
                    <a:pt x="48" y="30"/>
                  </a:moveTo>
                  <a:cubicBezTo>
                    <a:pt x="11" y="30"/>
                    <a:pt x="11" y="30"/>
                    <a:pt x="11" y="30"/>
                  </a:cubicBezTo>
                  <a:cubicBezTo>
                    <a:pt x="11" y="43"/>
                    <a:pt x="17" y="49"/>
                    <a:pt x="27" y="49"/>
                  </a:cubicBezTo>
                  <a:cubicBezTo>
                    <a:pt x="35" y="49"/>
                    <a:pt x="41" y="46"/>
                    <a:pt x="47" y="41"/>
                  </a:cubicBezTo>
                  <a:cubicBezTo>
                    <a:pt x="48" y="51"/>
                    <a:pt x="48" y="51"/>
                    <a:pt x="48" y="51"/>
                  </a:cubicBezTo>
                  <a:cubicBezTo>
                    <a:pt x="42" y="55"/>
                    <a:pt x="35" y="58"/>
                    <a:pt x="26" y="58"/>
                  </a:cubicBezTo>
                  <a:cubicBezTo>
                    <a:pt x="12" y="58"/>
                    <a:pt x="0" y="49"/>
                    <a:pt x="0" y="29"/>
                  </a:cubicBezTo>
                  <a:cubicBezTo>
                    <a:pt x="0" y="11"/>
                    <a:pt x="11" y="0"/>
                    <a:pt x="25" y="0"/>
                  </a:cubicBezTo>
                  <a:cubicBezTo>
                    <a:pt x="41" y="0"/>
                    <a:pt x="48" y="13"/>
                    <a:pt x="48" y="28"/>
                  </a:cubicBezTo>
                  <a:lnTo>
                    <a:pt x="48" y="30"/>
                  </a:lnTo>
                  <a:close/>
                  <a:moveTo>
                    <a:pt x="25" y="8"/>
                  </a:moveTo>
                  <a:cubicBezTo>
                    <a:pt x="18" y="8"/>
                    <a:pt x="13" y="13"/>
                    <a:pt x="11" y="22"/>
                  </a:cubicBezTo>
                  <a:cubicBezTo>
                    <a:pt x="38" y="22"/>
                    <a:pt x="38" y="22"/>
                    <a:pt x="38" y="22"/>
                  </a:cubicBezTo>
                  <a:cubicBezTo>
                    <a:pt x="37" y="14"/>
                    <a:pt x="33" y="8"/>
                    <a:pt x="25"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schemeClr val="accent1"/>
                </a:solidFill>
              </a:endParaRPr>
            </a:p>
          </p:txBody>
        </p:sp>
        <p:sp>
          <p:nvSpPr>
            <p:cNvPr id="50" name="Freeform 49"/>
            <p:cNvSpPr>
              <a:spLocks noEditPoints="1"/>
            </p:cNvSpPr>
            <p:nvPr/>
          </p:nvSpPr>
          <p:spPr bwMode="auto">
            <a:xfrm>
              <a:off x="1423988" y="2571750"/>
              <a:ext cx="1101725" cy="1090613"/>
            </a:xfrm>
            <a:custGeom>
              <a:avLst/>
              <a:gdLst>
                <a:gd name="T0" fmla="*/ 191 w 294"/>
                <a:gd name="T1" fmla="*/ 40 h 291"/>
                <a:gd name="T2" fmla="*/ 61 w 294"/>
                <a:gd name="T3" fmla="*/ 40 h 291"/>
                <a:gd name="T4" fmla="*/ 40 w 294"/>
                <a:gd name="T5" fmla="*/ 61 h 291"/>
                <a:gd name="T6" fmla="*/ 191 w 294"/>
                <a:gd name="T7" fmla="*/ 61 h 291"/>
                <a:gd name="T8" fmla="*/ 232 w 294"/>
                <a:gd name="T9" fmla="*/ 101 h 291"/>
                <a:gd name="T10" fmla="*/ 232 w 294"/>
                <a:gd name="T11" fmla="*/ 291 h 291"/>
                <a:gd name="T12" fmla="*/ 253 w 294"/>
                <a:gd name="T13" fmla="*/ 291 h 291"/>
                <a:gd name="T14" fmla="*/ 253 w 294"/>
                <a:gd name="T15" fmla="*/ 101 h 291"/>
                <a:gd name="T16" fmla="*/ 191 w 294"/>
                <a:gd name="T17" fmla="*/ 40 h 291"/>
                <a:gd name="T18" fmla="*/ 294 w 294"/>
                <a:gd name="T19" fmla="*/ 291 h 291"/>
                <a:gd name="T20" fmla="*/ 294 w 294"/>
                <a:gd name="T21" fmla="*/ 101 h 291"/>
                <a:gd name="T22" fmla="*/ 191 w 294"/>
                <a:gd name="T23" fmla="*/ 0 h 291"/>
                <a:gd name="T24" fmla="*/ 101 w 294"/>
                <a:gd name="T25" fmla="*/ 0 h 291"/>
                <a:gd name="T26" fmla="*/ 81 w 294"/>
                <a:gd name="T27" fmla="*/ 20 h 291"/>
                <a:gd name="T28" fmla="*/ 191 w 294"/>
                <a:gd name="T29" fmla="*/ 20 h 291"/>
                <a:gd name="T30" fmla="*/ 274 w 294"/>
                <a:gd name="T31" fmla="*/ 101 h 291"/>
                <a:gd name="T32" fmla="*/ 274 w 294"/>
                <a:gd name="T33" fmla="*/ 291 h 291"/>
                <a:gd name="T34" fmla="*/ 294 w 294"/>
                <a:gd name="T35" fmla="*/ 291 h 291"/>
                <a:gd name="T36" fmla="*/ 191 w 294"/>
                <a:gd name="T37" fmla="*/ 81 h 291"/>
                <a:gd name="T38" fmla="*/ 20 w 294"/>
                <a:gd name="T39" fmla="*/ 81 h 291"/>
                <a:gd name="T40" fmla="*/ 0 w 294"/>
                <a:gd name="T41" fmla="*/ 101 h 291"/>
                <a:gd name="T42" fmla="*/ 1 w 294"/>
                <a:gd name="T43" fmla="*/ 101 h 291"/>
                <a:gd name="T44" fmla="*/ 0 w 294"/>
                <a:gd name="T45" fmla="*/ 101 h 291"/>
                <a:gd name="T46" fmla="*/ 0 w 294"/>
                <a:gd name="T47" fmla="*/ 190 h 291"/>
                <a:gd name="T48" fmla="*/ 91 w 294"/>
                <a:gd name="T49" fmla="*/ 291 h 291"/>
                <a:gd name="T50" fmla="*/ 110 w 294"/>
                <a:gd name="T51" fmla="*/ 271 h 291"/>
                <a:gd name="T52" fmla="*/ 104 w 294"/>
                <a:gd name="T53" fmla="*/ 271 h 291"/>
                <a:gd name="T54" fmla="*/ 21 w 294"/>
                <a:gd name="T55" fmla="*/ 190 h 291"/>
                <a:gd name="T56" fmla="*/ 21 w 294"/>
                <a:gd name="T57" fmla="*/ 101 h 291"/>
                <a:gd name="T58" fmla="*/ 42 w 294"/>
                <a:gd name="T59" fmla="*/ 101 h 291"/>
                <a:gd name="T60" fmla="*/ 42 w 294"/>
                <a:gd name="T61" fmla="*/ 190 h 291"/>
                <a:gd name="T62" fmla="*/ 104 w 294"/>
                <a:gd name="T63" fmla="*/ 251 h 291"/>
                <a:gd name="T64" fmla="*/ 130 w 294"/>
                <a:gd name="T65" fmla="*/ 251 h 291"/>
                <a:gd name="T66" fmla="*/ 150 w 294"/>
                <a:gd name="T67" fmla="*/ 230 h 291"/>
                <a:gd name="T68" fmla="*/ 104 w 294"/>
                <a:gd name="T69" fmla="*/ 230 h 291"/>
                <a:gd name="T70" fmla="*/ 63 w 294"/>
                <a:gd name="T71" fmla="*/ 190 h 291"/>
                <a:gd name="T72" fmla="*/ 63 w 294"/>
                <a:gd name="T73" fmla="*/ 101 h 291"/>
                <a:gd name="T74" fmla="*/ 83 w 294"/>
                <a:gd name="T75" fmla="*/ 101 h 291"/>
                <a:gd name="T76" fmla="*/ 83 w 294"/>
                <a:gd name="T77" fmla="*/ 190 h 291"/>
                <a:gd name="T78" fmla="*/ 104 w 294"/>
                <a:gd name="T79" fmla="*/ 210 h 291"/>
                <a:gd name="T80" fmla="*/ 170 w 294"/>
                <a:gd name="T81" fmla="*/ 210 h 291"/>
                <a:gd name="T82" fmla="*/ 190 w 294"/>
                <a:gd name="T83" fmla="*/ 190 h 291"/>
                <a:gd name="T84" fmla="*/ 104 w 294"/>
                <a:gd name="T85" fmla="*/ 190 h 291"/>
                <a:gd name="T86" fmla="*/ 104 w 294"/>
                <a:gd name="T87" fmla="*/ 101 h 291"/>
                <a:gd name="T88" fmla="*/ 191 w 294"/>
                <a:gd name="T89" fmla="*/ 101 h 291"/>
                <a:gd name="T90" fmla="*/ 191 w 294"/>
                <a:gd name="T91" fmla="*/ 291 h 291"/>
                <a:gd name="T92" fmla="*/ 211 w 294"/>
                <a:gd name="T93" fmla="*/ 291 h 291"/>
                <a:gd name="T94" fmla="*/ 211 w 294"/>
                <a:gd name="T95" fmla="*/ 101 h 291"/>
                <a:gd name="T96" fmla="*/ 191 w 294"/>
                <a:gd name="T97" fmla="*/ 8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4" h="291">
                  <a:moveTo>
                    <a:pt x="191" y="40"/>
                  </a:moveTo>
                  <a:cubicBezTo>
                    <a:pt x="61" y="40"/>
                    <a:pt x="61" y="40"/>
                    <a:pt x="61" y="40"/>
                  </a:cubicBezTo>
                  <a:cubicBezTo>
                    <a:pt x="40" y="61"/>
                    <a:pt x="40" y="61"/>
                    <a:pt x="40" y="61"/>
                  </a:cubicBezTo>
                  <a:cubicBezTo>
                    <a:pt x="191" y="61"/>
                    <a:pt x="191" y="61"/>
                    <a:pt x="191" y="61"/>
                  </a:cubicBezTo>
                  <a:cubicBezTo>
                    <a:pt x="213" y="61"/>
                    <a:pt x="232" y="79"/>
                    <a:pt x="232" y="101"/>
                  </a:cubicBezTo>
                  <a:cubicBezTo>
                    <a:pt x="232" y="291"/>
                    <a:pt x="232" y="291"/>
                    <a:pt x="232" y="291"/>
                  </a:cubicBezTo>
                  <a:cubicBezTo>
                    <a:pt x="253" y="291"/>
                    <a:pt x="253" y="291"/>
                    <a:pt x="253" y="291"/>
                  </a:cubicBezTo>
                  <a:cubicBezTo>
                    <a:pt x="253" y="101"/>
                    <a:pt x="253" y="101"/>
                    <a:pt x="253" y="101"/>
                  </a:cubicBezTo>
                  <a:cubicBezTo>
                    <a:pt x="253" y="68"/>
                    <a:pt x="225" y="40"/>
                    <a:pt x="191" y="40"/>
                  </a:cubicBezTo>
                  <a:close/>
                  <a:moveTo>
                    <a:pt x="294" y="291"/>
                  </a:moveTo>
                  <a:cubicBezTo>
                    <a:pt x="294" y="101"/>
                    <a:pt x="294" y="101"/>
                    <a:pt x="294" y="101"/>
                  </a:cubicBezTo>
                  <a:cubicBezTo>
                    <a:pt x="294" y="45"/>
                    <a:pt x="248" y="0"/>
                    <a:pt x="191" y="0"/>
                  </a:cubicBezTo>
                  <a:cubicBezTo>
                    <a:pt x="101" y="0"/>
                    <a:pt x="101" y="0"/>
                    <a:pt x="101" y="0"/>
                  </a:cubicBezTo>
                  <a:cubicBezTo>
                    <a:pt x="81" y="20"/>
                    <a:pt x="81" y="20"/>
                    <a:pt x="81" y="20"/>
                  </a:cubicBezTo>
                  <a:cubicBezTo>
                    <a:pt x="191" y="20"/>
                    <a:pt x="191" y="20"/>
                    <a:pt x="191" y="20"/>
                  </a:cubicBezTo>
                  <a:cubicBezTo>
                    <a:pt x="236" y="20"/>
                    <a:pt x="274" y="56"/>
                    <a:pt x="274" y="101"/>
                  </a:cubicBezTo>
                  <a:cubicBezTo>
                    <a:pt x="274" y="291"/>
                    <a:pt x="274" y="291"/>
                    <a:pt x="274" y="291"/>
                  </a:cubicBezTo>
                  <a:lnTo>
                    <a:pt x="294" y="291"/>
                  </a:lnTo>
                  <a:close/>
                  <a:moveTo>
                    <a:pt x="191" y="81"/>
                  </a:moveTo>
                  <a:cubicBezTo>
                    <a:pt x="20" y="81"/>
                    <a:pt x="20" y="81"/>
                    <a:pt x="20" y="81"/>
                  </a:cubicBezTo>
                  <a:cubicBezTo>
                    <a:pt x="0" y="101"/>
                    <a:pt x="0" y="101"/>
                    <a:pt x="0" y="101"/>
                  </a:cubicBezTo>
                  <a:cubicBezTo>
                    <a:pt x="1" y="101"/>
                    <a:pt x="1" y="101"/>
                    <a:pt x="1" y="101"/>
                  </a:cubicBezTo>
                  <a:cubicBezTo>
                    <a:pt x="0" y="101"/>
                    <a:pt x="0" y="101"/>
                    <a:pt x="0" y="101"/>
                  </a:cubicBezTo>
                  <a:cubicBezTo>
                    <a:pt x="0" y="190"/>
                    <a:pt x="0" y="190"/>
                    <a:pt x="0" y="190"/>
                  </a:cubicBezTo>
                  <a:cubicBezTo>
                    <a:pt x="0" y="242"/>
                    <a:pt x="40" y="284"/>
                    <a:pt x="91" y="291"/>
                  </a:cubicBezTo>
                  <a:cubicBezTo>
                    <a:pt x="110" y="271"/>
                    <a:pt x="110" y="271"/>
                    <a:pt x="110" y="271"/>
                  </a:cubicBezTo>
                  <a:cubicBezTo>
                    <a:pt x="104" y="271"/>
                    <a:pt x="104" y="271"/>
                    <a:pt x="104" y="271"/>
                  </a:cubicBezTo>
                  <a:cubicBezTo>
                    <a:pt x="58" y="271"/>
                    <a:pt x="21" y="235"/>
                    <a:pt x="21" y="190"/>
                  </a:cubicBezTo>
                  <a:cubicBezTo>
                    <a:pt x="21" y="101"/>
                    <a:pt x="21" y="101"/>
                    <a:pt x="21" y="101"/>
                  </a:cubicBezTo>
                  <a:cubicBezTo>
                    <a:pt x="42" y="101"/>
                    <a:pt x="42" y="101"/>
                    <a:pt x="42" y="101"/>
                  </a:cubicBezTo>
                  <a:cubicBezTo>
                    <a:pt x="42" y="190"/>
                    <a:pt x="42" y="190"/>
                    <a:pt x="42" y="190"/>
                  </a:cubicBezTo>
                  <a:cubicBezTo>
                    <a:pt x="42" y="223"/>
                    <a:pt x="70" y="251"/>
                    <a:pt x="104" y="251"/>
                  </a:cubicBezTo>
                  <a:cubicBezTo>
                    <a:pt x="130" y="251"/>
                    <a:pt x="130" y="251"/>
                    <a:pt x="130" y="251"/>
                  </a:cubicBezTo>
                  <a:cubicBezTo>
                    <a:pt x="150" y="230"/>
                    <a:pt x="150" y="230"/>
                    <a:pt x="150" y="230"/>
                  </a:cubicBezTo>
                  <a:cubicBezTo>
                    <a:pt x="104" y="230"/>
                    <a:pt x="104" y="230"/>
                    <a:pt x="104" y="230"/>
                  </a:cubicBezTo>
                  <a:cubicBezTo>
                    <a:pt x="81" y="230"/>
                    <a:pt x="63" y="212"/>
                    <a:pt x="63" y="190"/>
                  </a:cubicBezTo>
                  <a:cubicBezTo>
                    <a:pt x="63" y="101"/>
                    <a:pt x="63" y="101"/>
                    <a:pt x="63" y="101"/>
                  </a:cubicBezTo>
                  <a:cubicBezTo>
                    <a:pt x="83" y="101"/>
                    <a:pt x="83" y="101"/>
                    <a:pt x="83" y="101"/>
                  </a:cubicBezTo>
                  <a:cubicBezTo>
                    <a:pt x="83" y="190"/>
                    <a:pt x="83" y="190"/>
                    <a:pt x="83" y="190"/>
                  </a:cubicBezTo>
                  <a:cubicBezTo>
                    <a:pt x="83" y="201"/>
                    <a:pt x="93" y="210"/>
                    <a:pt x="104" y="210"/>
                  </a:cubicBezTo>
                  <a:cubicBezTo>
                    <a:pt x="170" y="210"/>
                    <a:pt x="170" y="210"/>
                    <a:pt x="170" y="210"/>
                  </a:cubicBezTo>
                  <a:cubicBezTo>
                    <a:pt x="190" y="190"/>
                    <a:pt x="190" y="190"/>
                    <a:pt x="190" y="190"/>
                  </a:cubicBezTo>
                  <a:cubicBezTo>
                    <a:pt x="104" y="190"/>
                    <a:pt x="104" y="190"/>
                    <a:pt x="104" y="190"/>
                  </a:cubicBezTo>
                  <a:cubicBezTo>
                    <a:pt x="104" y="101"/>
                    <a:pt x="104" y="101"/>
                    <a:pt x="104" y="101"/>
                  </a:cubicBezTo>
                  <a:cubicBezTo>
                    <a:pt x="191" y="101"/>
                    <a:pt x="191" y="101"/>
                    <a:pt x="191" y="101"/>
                  </a:cubicBezTo>
                  <a:cubicBezTo>
                    <a:pt x="191" y="291"/>
                    <a:pt x="191" y="291"/>
                    <a:pt x="191" y="291"/>
                  </a:cubicBezTo>
                  <a:cubicBezTo>
                    <a:pt x="211" y="291"/>
                    <a:pt x="211" y="291"/>
                    <a:pt x="211" y="291"/>
                  </a:cubicBezTo>
                  <a:cubicBezTo>
                    <a:pt x="211" y="101"/>
                    <a:pt x="211" y="101"/>
                    <a:pt x="211" y="101"/>
                  </a:cubicBezTo>
                  <a:cubicBezTo>
                    <a:pt x="211" y="90"/>
                    <a:pt x="202" y="81"/>
                    <a:pt x="191"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schemeClr val="accent1"/>
                </a:solidFill>
              </a:endParaRPr>
            </a:p>
          </p:txBody>
        </p:sp>
        <p:sp>
          <p:nvSpPr>
            <p:cNvPr id="51" name="Freeform 50"/>
            <p:cNvSpPr>
              <a:spLocks noEditPoints="1"/>
            </p:cNvSpPr>
            <p:nvPr/>
          </p:nvSpPr>
          <p:spPr bwMode="auto">
            <a:xfrm>
              <a:off x="2755901" y="2720975"/>
              <a:ext cx="2781300" cy="949325"/>
            </a:xfrm>
            <a:custGeom>
              <a:avLst/>
              <a:gdLst>
                <a:gd name="T0" fmla="*/ 598 w 742"/>
                <a:gd name="T1" fmla="*/ 58 h 253"/>
                <a:gd name="T2" fmla="*/ 606 w 742"/>
                <a:gd name="T3" fmla="*/ 17 h 253"/>
                <a:gd name="T4" fmla="*/ 513 w 742"/>
                <a:gd name="T5" fmla="*/ 1 h 253"/>
                <a:gd name="T6" fmla="*/ 607 w 742"/>
                <a:gd name="T7" fmla="*/ 128 h 253"/>
                <a:gd name="T8" fmla="*/ 87 w 742"/>
                <a:gd name="T9" fmla="*/ 156 h 253"/>
                <a:gd name="T10" fmla="*/ 20 w 742"/>
                <a:gd name="T11" fmla="*/ 156 h 253"/>
                <a:gd name="T12" fmla="*/ 9 w 742"/>
                <a:gd name="T13" fmla="*/ 252 h 253"/>
                <a:gd name="T14" fmla="*/ 52 w 742"/>
                <a:gd name="T15" fmla="*/ 226 h 253"/>
                <a:gd name="T16" fmla="*/ 85 w 742"/>
                <a:gd name="T17" fmla="*/ 250 h 253"/>
                <a:gd name="T18" fmla="*/ 99 w 742"/>
                <a:gd name="T19" fmla="*/ 158 h 253"/>
                <a:gd name="T20" fmla="*/ 623 w 742"/>
                <a:gd name="T21" fmla="*/ 156 h 253"/>
                <a:gd name="T22" fmla="*/ 609 w 742"/>
                <a:gd name="T23" fmla="*/ 252 h 253"/>
                <a:gd name="T24" fmla="*/ 659 w 742"/>
                <a:gd name="T25" fmla="*/ 239 h 253"/>
                <a:gd name="T26" fmla="*/ 98 w 742"/>
                <a:gd name="T27" fmla="*/ 96 h 253"/>
                <a:gd name="T28" fmla="*/ 130 w 742"/>
                <a:gd name="T29" fmla="*/ 126 h 253"/>
                <a:gd name="T30" fmla="*/ 58 w 742"/>
                <a:gd name="T31" fmla="*/ 1 h 253"/>
                <a:gd name="T32" fmla="*/ 66 w 742"/>
                <a:gd name="T33" fmla="*/ 23 h 253"/>
                <a:gd name="T34" fmla="*/ 165 w 742"/>
                <a:gd name="T35" fmla="*/ 126 h 253"/>
                <a:gd name="T36" fmla="*/ 149 w 742"/>
                <a:gd name="T37" fmla="*/ 1 h 253"/>
                <a:gd name="T38" fmla="*/ 163 w 742"/>
                <a:gd name="T39" fmla="*/ 128 h 253"/>
                <a:gd name="T40" fmla="*/ 165 w 742"/>
                <a:gd name="T41" fmla="*/ 68 h 253"/>
                <a:gd name="T42" fmla="*/ 484 w 742"/>
                <a:gd name="T43" fmla="*/ 1 h 253"/>
                <a:gd name="T44" fmla="*/ 470 w 742"/>
                <a:gd name="T45" fmla="*/ 128 h 253"/>
                <a:gd name="T46" fmla="*/ 704 w 742"/>
                <a:gd name="T47" fmla="*/ 168 h 253"/>
                <a:gd name="T48" fmla="*/ 738 w 742"/>
                <a:gd name="T49" fmla="*/ 166 h 253"/>
                <a:gd name="T50" fmla="*/ 727 w 742"/>
                <a:gd name="T51" fmla="*/ 226 h 253"/>
                <a:gd name="T52" fmla="*/ 668 w 742"/>
                <a:gd name="T53" fmla="*/ 237 h 253"/>
                <a:gd name="T54" fmla="*/ 673 w 742"/>
                <a:gd name="T55" fmla="*/ 128 h 253"/>
                <a:gd name="T56" fmla="*/ 629 w 742"/>
                <a:gd name="T57" fmla="*/ 3 h 253"/>
                <a:gd name="T58" fmla="*/ 673 w 742"/>
                <a:gd name="T59" fmla="*/ 18 h 253"/>
                <a:gd name="T60" fmla="*/ 168 w 742"/>
                <a:gd name="T61" fmla="*/ 156 h 253"/>
                <a:gd name="T62" fmla="*/ 113 w 742"/>
                <a:gd name="T63" fmla="*/ 249 h 253"/>
                <a:gd name="T64" fmla="*/ 137 w 742"/>
                <a:gd name="T65" fmla="*/ 227 h 253"/>
                <a:gd name="T66" fmla="*/ 211 w 742"/>
                <a:gd name="T67" fmla="*/ 252 h 253"/>
                <a:gd name="T68" fmla="*/ 143 w 742"/>
                <a:gd name="T69" fmla="*/ 214 h 253"/>
                <a:gd name="T70" fmla="*/ 393 w 742"/>
                <a:gd name="T71" fmla="*/ 112 h 253"/>
                <a:gd name="T72" fmla="*/ 375 w 742"/>
                <a:gd name="T73" fmla="*/ 3 h 253"/>
                <a:gd name="T74" fmla="*/ 427 w 742"/>
                <a:gd name="T75" fmla="*/ 213 h 253"/>
                <a:gd name="T76" fmla="*/ 375 w 742"/>
                <a:gd name="T77" fmla="*/ 156 h 253"/>
                <a:gd name="T78" fmla="*/ 389 w 742"/>
                <a:gd name="T79" fmla="*/ 252 h 253"/>
                <a:gd name="T80" fmla="*/ 440 w 742"/>
                <a:gd name="T81" fmla="*/ 252 h 253"/>
                <a:gd name="T82" fmla="*/ 389 w 742"/>
                <a:gd name="T83" fmla="*/ 169 h 253"/>
                <a:gd name="T84" fmla="*/ 300 w 742"/>
                <a:gd name="T85" fmla="*/ 239 h 253"/>
                <a:gd name="T86" fmla="*/ 351 w 742"/>
                <a:gd name="T87" fmla="*/ 197 h 253"/>
                <a:gd name="T88" fmla="*/ 356 w 742"/>
                <a:gd name="T89" fmla="*/ 167 h 253"/>
                <a:gd name="T90" fmla="*/ 286 w 742"/>
                <a:gd name="T91" fmla="*/ 158 h 253"/>
                <a:gd name="T92" fmla="*/ 357 w 742"/>
                <a:gd name="T93" fmla="*/ 250 h 253"/>
                <a:gd name="T94" fmla="*/ 470 w 742"/>
                <a:gd name="T95" fmla="*/ 156 h 253"/>
                <a:gd name="T96" fmla="*/ 484 w 742"/>
                <a:gd name="T97" fmla="*/ 252 h 253"/>
                <a:gd name="T98" fmla="*/ 358 w 742"/>
                <a:gd name="T99" fmla="*/ 42 h 253"/>
                <a:gd name="T100" fmla="*/ 262 w 742"/>
                <a:gd name="T101" fmla="*/ 126 h 253"/>
                <a:gd name="T102" fmla="*/ 279 w 742"/>
                <a:gd name="T103" fmla="*/ 85 h 253"/>
                <a:gd name="T104" fmla="*/ 340 w 742"/>
                <a:gd name="T105" fmla="*/ 43 h 253"/>
                <a:gd name="T106" fmla="*/ 196 w 742"/>
                <a:gd name="T107" fmla="*/ 158 h 253"/>
                <a:gd name="T108" fmla="*/ 227 w 742"/>
                <a:gd name="T109" fmla="*/ 252 h 253"/>
                <a:gd name="T110" fmla="*/ 270 w 742"/>
                <a:gd name="T111" fmla="*/ 169 h 253"/>
                <a:gd name="T112" fmla="*/ 198 w 742"/>
                <a:gd name="T113" fmla="*/ 156 h 253"/>
                <a:gd name="T114" fmla="*/ 540 w 742"/>
                <a:gd name="T115" fmla="*/ 156 h 253"/>
                <a:gd name="T116" fmla="*/ 512 w 742"/>
                <a:gd name="T117" fmla="*/ 251 h 253"/>
                <a:gd name="T118" fmla="*/ 594 w 742"/>
                <a:gd name="T119" fmla="*/ 252 h 253"/>
                <a:gd name="T120" fmla="*/ 565 w 742"/>
                <a:gd name="T121" fmla="*/ 21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42" h="253">
                  <a:moveTo>
                    <a:pt x="531" y="112"/>
                  </a:moveTo>
                  <a:cubicBezTo>
                    <a:pt x="531" y="72"/>
                    <a:pt x="531" y="72"/>
                    <a:pt x="531" y="72"/>
                  </a:cubicBezTo>
                  <a:cubicBezTo>
                    <a:pt x="596" y="72"/>
                    <a:pt x="596" y="72"/>
                    <a:pt x="596" y="72"/>
                  </a:cubicBezTo>
                  <a:cubicBezTo>
                    <a:pt x="598" y="72"/>
                    <a:pt x="598" y="72"/>
                    <a:pt x="598" y="72"/>
                  </a:cubicBezTo>
                  <a:cubicBezTo>
                    <a:pt x="598" y="70"/>
                    <a:pt x="598" y="70"/>
                    <a:pt x="598" y="70"/>
                  </a:cubicBezTo>
                  <a:cubicBezTo>
                    <a:pt x="598" y="58"/>
                    <a:pt x="598" y="58"/>
                    <a:pt x="598" y="58"/>
                  </a:cubicBezTo>
                  <a:cubicBezTo>
                    <a:pt x="598" y="56"/>
                    <a:pt x="598" y="56"/>
                    <a:pt x="598" y="56"/>
                  </a:cubicBezTo>
                  <a:cubicBezTo>
                    <a:pt x="596" y="56"/>
                    <a:pt x="596" y="56"/>
                    <a:pt x="596" y="56"/>
                  </a:cubicBezTo>
                  <a:cubicBezTo>
                    <a:pt x="531" y="56"/>
                    <a:pt x="531" y="56"/>
                    <a:pt x="531" y="56"/>
                  </a:cubicBezTo>
                  <a:cubicBezTo>
                    <a:pt x="531" y="17"/>
                    <a:pt x="531" y="17"/>
                    <a:pt x="531" y="17"/>
                  </a:cubicBezTo>
                  <a:cubicBezTo>
                    <a:pt x="604" y="17"/>
                    <a:pt x="604" y="17"/>
                    <a:pt x="604" y="17"/>
                  </a:cubicBezTo>
                  <a:cubicBezTo>
                    <a:pt x="606" y="17"/>
                    <a:pt x="606" y="17"/>
                    <a:pt x="606" y="17"/>
                  </a:cubicBezTo>
                  <a:cubicBezTo>
                    <a:pt x="606" y="16"/>
                    <a:pt x="606" y="16"/>
                    <a:pt x="606" y="16"/>
                  </a:cubicBezTo>
                  <a:cubicBezTo>
                    <a:pt x="606" y="3"/>
                    <a:pt x="606" y="3"/>
                    <a:pt x="606" y="3"/>
                  </a:cubicBezTo>
                  <a:cubicBezTo>
                    <a:pt x="606" y="1"/>
                    <a:pt x="606" y="1"/>
                    <a:pt x="606" y="1"/>
                  </a:cubicBezTo>
                  <a:cubicBezTo>
                    <a:pt x="604" y="1"/>
                    <a:pt x="604" y="1"/>
                    <a:pt x="604" y="1"/>
                  </a:cubicBezTo>
                  <a:cubicBezTo>
                    <a:pt x="515" y="1"/>
                    <a:pt x="515" y="1"/>
                    <a:pt x="515" y="1"/>
                  </a:cubicBezTo>
                  <a:cubicBezTo>
                    <a:pt x="513" y="1"/>
                    <a:pt x="513" y="1"/>
                    <a:pt x="513" y="1"/>
                  </a:cubicBezTo>
                  <a:cubicBezTo>
                    <a:pt x="513" y="3"/>
                    <a:pt x="513" y="3"/>
                    <a:pt x="513" y="3"/>
                  </a:cubicBezTo>
                  <a:cubicBezTo>
                    <a:pt x="513" y="126"/>
                    <a:pt x="513" y="126"/>
                    <a:pt x="513" y="126"/>
                  </a:cubicBezTo>
                  <a:cubicBezTo>
                    <a:pt x="513" y="128"/>
                    <a:pt x="513" y="128"/>
                    <a:pt x="513" y="128"/>
                  </a:cubicBezTo>
                  <a:cubicBezTo>
                    <a:pt x="515" y="128"/>
                    <a:pt x="515" y="128"/>
                    <a:pt x="515" y="128"/>
                  </a:cubicBezTo>
                  <a:cubicBezTo>
                    <a:pt x="605" y="128"/>
                    <a:pt x="605" y="128"/>
                    <a:pt x="605" y="128"/>
                  </a:cubicBezTo>
                  <a:cubicBezTo>
                    <a:pt x="607" y="128"/>
                    <a:pt x="607" y="128"/>
                    <a:pt x="607" y="128"/>
                  </a:cubicBezTo>
                  <a:cubicBezTo>
                    <a:pt x="607" y="126"/>
                    <a:pt x="607" y="126"/>
                    <a:pt x="607" y="126"/>
                  </a:cubicBezTo>
                  <a:cubicBezTo>
                    <a:pt x="607" y="114"/>
                    <a:pt x="607" y="114"/>
                    <a:pt x="607" y="114"/>
                  </a:cubicBezTo>
                  <a:cubicBezTo>
                    <a:pt x="607" y="112"/>
                    <a:pt x="607" y="112"/>
                    <a:pt x="607" y="112"/>
                  </a:cubicBezTo>
                  <a:cubicBezTo>
                    <a:pt x="605" y="112"/>
                    <a:pt x="605" y="112"/>
                    <a:pt x="605" y="112"/>
                  </a:cubicBezTo>
                  <a:lnTo>
                    <a:pt x="531" y="112"/>
                  </a:lnTo>
                  <a:close/>
                  <a:moveTo>
                    <a:pt x="87" y="156"/>
                  </a:moveTo>
                  <a:cubicBezTo>
                    <a:pt x="86" y="156"/>
                    <a:pt x="86" y="156"/>
                    <a:pt x="86" y="156"/>
                  </a:cubicBezTo>
                  <a:cubicBezTo>
                    <a:pt x="85" y="157"/>
                    <a:pt x="85" y="157"/>
                    <a:pt x="85" y="157"/>
                  </a:cubicBezTo>
                  <a:cubicBezTo>
                    <a:pt x="53" y="205"/>
                    <a:pt x="53" y="205"/>
                    <a:pt x="53" y="205"/>
                  </a:cubicBezTo>
                  <a:cubicBezTo>
                    <a:pt x="21" y="157"/>
                    <a:pt x="21" y="157"/>
                    <a:pt x="21" y="157"/>
                  </a:cubicBezTo>
                  <a:cubicBezTo>
                    <a:pt x="21" y="156"/>
                    <a:pt x="21" y="156"/>
                    <a:pt x="21" y="156"/>
                  </a:cubicBezTo>
                  <a:cubicBezTo>
                    <a:pt x="20" y="156"/>
                    <a:pt x="20" y="156"/>
                    <a:pt x="20" y="156"/>
                  </a:cubicBezTo>
                  <a:cubicBezTo>
                    <a:pt x="9" y="156"/>
                    <a:pt x="9" y="156"/>
                    <a:pt x="9" y="156"/>
                  </a:cubicBezTo>
                  <a:cubicBezTo>
                    <a:pt x="7" y="156"/>
                    <a:pt x="7" y="156"/>
                    <a:pt x="7" y="156"/>
                  </a:cubicBezTo>
                  <a:cubicBezTo>
                    <a:pt x="7" y="158"/>
                    <a:pt x="7" y="158"/>
                    <a:pt x="7" y="158"/>
                  </a:cubicBezTo>
                  <a:cubicBezTo>
                    <a:pt x="7" y="250"/>
                    <a:pt x="7" y="250"/>
                    <a:pt x="7" y="250"/>
                  </a:cubicBezTo>
                  <a:cubicBezTo>
                    <a:pt x="7" y="252"/>
                    <a:pt x="7" y="252"/>
                    <a:pt x="7" y="252"/>
                  </a:cubicBezTo>
                  <a:cubicBezTo>
                    <a:pt x="9" y="252"/>
                    <a:pt x="9" y="252"/>
                    <a:pt x="9" y="252"/>
                  </a:cubicBezTo>
                  <a:cubicBezTo>
                    <a:pt x="19" y="252"/>
                    <a:pt x="19" y="252"/>
                    <a:pt x="19" y="252"/>
                  </a:cubicBezTo>
                  <a:cubicBezTo>
                    <a:pt x="21" y="252"/>
                    <a:pt x="21" y="252"/>
                    <a:pt x="21" y="252"/>
                  </a:cubicBezTo>
                  <a:cubicBezTo>
                    <a:pt x="21" y="250"/>
                    <a:pt x="21" y="250"/>
                    <a:pt x="21" y="250"/>
                  </a:cubicBezTo>
                  <a:cubicBezTo>
                    <a:pt x="21" y="181"/>
                    <a:pt x="21" y="181"/>
                    <a:pt x="21" y="181"/>
                  </a:cubicBezTo>
                  <a:cubicBezTo>
                    <a:pt x="51" y="226"/>
                    <a:pt x="51" y="226"/>
                    <a:pt x="51" y="226"/>
                  </a:cubicBezTo>
                  <a:cubicBezTo>
                    <a:pt x="52" y="226"/>
                    <a:pt x="52" y="226"/>
                    <a:pt x="52" y="226"/>
                  </a:cubicBezTo>
                  <a:cubicBezTo>
                    <a:pt x="53" y="226"/>
                    <a:pt x="53" y="226"/>
                    <a:pt x="53" y="226"/>
                  </a:cubicBezTo>
                  <a:cubicBezTo>
                    <a:pt x="53" y="226"/>
                    <a:pt x="53" y="226"/>
                    <a:pt x="53" y="226"/>
                  </a:cubicBezTo>
                  <a:cubicBezTo>
                    <a:pt x="54" y="226"/>
                    <a:pt x="54" y="226"/>
                    <a:pt x="54" y="226"/>
                  </a:cubicBezTo>
                  <a:cubicBezTo>
                    <a:pt x="55" y="226"/>
                    <a:pt x="55" y="226"/>
                    <a:pt x="55" y="226"/>
                  </a:cubicBezTo>
                  <a:cubicBezTo>
                    <a:pt x="85" y="181"/>
                    <a:pt x="85" y="181"/>
                    <a:pt x="85" y="181"/>
                  </a:cubicBezTo>
                  <a:cubicBezTo>
                    <a:pt x="85" y="250"/>
                    <a:pt x="85" y="250"/>
                    <a:pt x="85" y="250"/>
                  </a:cubicBezTo>
                  <a:cubicBezTo>
                    <a:pt x="85" y="252"/>
                    <a:pt x="85" y="252"/>
                    <a:pt x="85" y="252"/>
                  </a:cubicBezTo>
                  <a:cubicBezTo>
                    <a:pt x="87" y="252"/>
                    <a:pt x="87" y="252"/>
                    <a:pt x="87" y="252"/>
                  </a:cubicBezTo>
                  <a:cubicBezTo>
                    <a:pt x="97" y="252"/>
                    <a:pt x="97" y="252"/>
                    <a:pt x="97" y="252"/>
                  </a:cubicBezTo>
                  <a:cubicBezTo>
                    <a:pt x="99" y="252"/>
                    <a:pt x="99" y="252"/>
                    <a:pt x="99" y="252"/>
                  </a:cubicBezTo>
                  <a:cubicBezTo>
                    <a:pt x="99" y="250"/>
                    <a:pt x="99" y="250"/>
                    <a:pt x="99" y="250"/>
                  </a:cubicBezTo>
                  <a:cubicBezTo>
                    <a:pt x="99" y="158"/>
                    <a:pt x="99" y="158"/>
                    <a:pt x="99" y="158"/>
                  </a:cubicBezTo>
                  <a:cubicBezTo>
                    <a:pt x="99" y="156"/>
                    <a:pt x="99" y="156"/>
                    <a:pt x="99" y="156"/>
                  </a:cubicBezTo>
                  <a:cubicBezTo>
                    <a:pt x="97" y="156"/>
                    <a:pt x="97" y="156"/>
                    <a:pt x="97" y="156"/>
                  </a:cubicBezTo>
                  <a:lnTo>
                    <a:pt x="87" y="156"/>
                  </a:lnTo>
                  <a:close/>
                  <a:moveTo>
                    <a:pt x="623" y="239"/>
                  </a:moveTo>
                  <a:cubicBezTo>
                    <a:pt x="623" y="158"/>
                    <a:pt x="623" y="158"/>
                    <a:pt x="623" y="158"/>
                  </a:cubicBezTo>
                  <a:cubicBezTo>
                    <a:pt x="623" y="156"/>
                    <a:pt x="623" y="156"/>
                    <a:pt x="623" y="156"/>
                  </a:cubicBezTo>
                  <a:cubicBezTo>
                    <a:pt x="621" y="156"/>
                    <a:pt x="621" y="156"/>
                    <a:pt x="621" y="156"/>
                  </a:cubicBezTo>
                  <a:cubicBezTo>
                    <a:pt x="611" y="156"/>
                    <a:pt x="611" y="156"/>
                    <a:pt x="611" y="156"/>
                  </a:cubicBezTo>
                  <a:cubicBezTo>
                    <a:pt x="609" y="156"/>
                    <a:pt x="609" y="156"/>
                    <a:pt x="609" y="156"/>
                  </a:cubicBezTo>
                  <a:cubicBezTo>
                    <a:pt x="609" y="158"/>
                    <a:pt x="609" y="158"/>
                    <a:pt x="609" y="158"/>
                  </a:cubicBezTo>
                  <a:cubicBezTo>
                    <a:pt x="609" y="250"/>
                    <a:pt x="609" y="250"/>
                    <a:pt x="609" y="250"/>
                  </a:cubicBezTo>
                  <a:cubicBezTo>
                    <a:pt x="609" y="252"/>
                    <a:pt x="609" y="252"/>
                    <a:pt x="609" y="252"/>
                  </a:cubicBezTo>
                  <a:cubicBezTo>
                    <a:pt x="611" y="252"/>
                    <a:pt x="611" y="252"/>
                    <a:pt x="611" y="252"/>
                  </a:cubicBezTo>
                  <a:cubicBezTo>
                    <a:pt x="658" y="252"/>
                    <a:pt x="658" y="252"/>
                    <a:pt x="658" y="252"/>
                  </a:cubicBezTo>
                  <a:cubicBezTo>
                    <a:pt x="659" y="252"/>
                    <a:pt x="659" y="252"/>
                    <a:pt x="659" y="252"/>
                  </a:cubicBezTo>
                  <a:cubicBezTo>
                    <a:pt x="659" y="250"/>
                    <a:pt x="659" y="250"/>
                    <a:pt x="659" y="250"/>
                  </a:cubicBezTo>
                  <a:cubicBezTo>
                    <a:pt x="659" y="240"/>
                    <a:pt x="659" y="240"/>
                    <a:pt x="659" y="240"/>
                  </a:cubicBezTo>
                  <a:cubicBezTo>
                    <a:pt x="659" y="239"/>
                    <a:pt x="659" y="239"/>
                    <a:pt x="659" y="239"/>
                  </a:cubicBezTo>
                  <a:cubicBezTo>
                    <a:pt x="658" y="239"/>
                    <a:pt x="658" y="239"/>
                    <a:pt x="658" y="239"/>
                  </a:cubicBezTo>
                  <a:lnTo>
                    <a:pt x="623" y="239"/>
                  </a:lnTo>
                  <a:close/>
                  <a:moveTo>
                    <a:pt x="18" y="128"/>
                  </a:moveTo>
                  <a:cubicBezTo>
                    <a:pt x="19" y="127"/>
                    <a:pt x="19" y="127"/>
                    <a:pt x="19" y="127"/>
                  </a:cubicBezTo>
                  <a:cubicBezTo>
                    <a:pt x="33" y="96"/>
                    <a:pt x="33" y="96"/>
                    <a:pt x="33" y="96"/>
                  </a:cubicBezTo>
                  <a:cubicBezTo>
                    <a:pt x="98" y="96"/>
                    <a:pt x="98" y="96"/>
                    <a:pt x="98" y="96"/>
                  </a:cubicBezTo>
                  <a:cubicBezTo>
                    <a:pt x="112" y="127"/>
                    <a:pt x="112" y="127"/>
                    <a:pt x="112" y="127"/>
                  </a:cubicBezTo>
                  <a:cubicBezTo>
                    <a:pt x="112" y="128"/>
                    <a:pt x="112" y="128"/>
                    <a:pt x="112" y="128"/>
                  </a:cubicBezTo>
                  <a:cubicBezTo>
                    <a:pt x="114" y="128"/>
                    <a:pt x="114" y="128"/>
                    <a:pt x="114" y="128"/>
                  </a:cubicBezTo>
                  <a:cubicBezTo>
                    <a:pt x="129" y="128"/>
                    <a:pt x="129" y="128"/>
                    <a:pt x="129" y="128"/>
                  </a:cubicBezTo>
                  <a:cubicBezTo>
                    <a:pt x="131" y="128"/>
                    <a:pt x="131" y="128"/>
                    <a:pt x="131" y="128"/>
                  </a:cubicBezTo>
                  <a:cubicBezTo>
                    <a:pt x="130" y="126"/>
                    <a:pt x="130" y="126"/>
                    <a:pt x="130" y="126"/>
                  </a:cubicBezTo>
                  <a:cubicBezTo>
                    <a:pt x="74" y="1"/>
                    <a:pt x="74" y="1"/>
                    <a:pt x="74" y="1"/>
                  </a:cubicBezTo>
                  <a:cubicBezTo>
                    <a:pt x="73" y="0"/>
                    <a:pt x="73" y="0"/>
                    <a:pt x="73" y="0"/>
                  </a:cubicBezTo>
                  <a:cubicBezTo>
                    <a:pt x="72" y="0"/>
                    <a:pt x="72" y="0"/>
                    <a:pt x="72" y="0"/>
                  </a:cubicBezTo>
                  <a:cubicBezTo>
                    <a:pt x="59" y="0"/>
                    <a:pt x="59" y="0"/>
                    <a:pt x="59" y="0"/>
                  </a:cubicBezTo>
                  <a:cubicBezTo>
                    <a:pt x="58" y="0"/>
                    <a:pt x="58" y="0"/>
                    <a:pt x="58" y="0"/>
                  </a:cubicBezTo>
                  <a:cubicBezTo>
                    <a:pt x="58" y="1"/>
                    <a:pt x="58" y="1"/>
                    <a:pt x="58" y="1"/>
                  </a:cubicBezTo>
                  <a:cubicBezTo>
                    <a:pt x="1" y="126"/>
                    <a:pt x="1" y="126"/>
                    <a:pt x="1" y="126"/>
                  </a:cubicBezTo>
                  <a:cubicBezTo>
                    <a:pt x="0" y="128"/>
                    <a:pt x="0" y="128"/>
                    <a:pt x="0" y="128"/>
                  </a:cubicBezTo>
                  <a:cubicBezTo>
                    <a:pt x="3" y="128"/>
                    <a:pt x="3" y="128"/>
                    <a:pt x="3" y="128"/>
                  </a:cubicBezTo>
                  <a:cubicBezTo>
                    <a:pt x="17" y="128"/>
                    <a:pt x="17" y="128"/>
                    <a:pt x="17" y="128"/>
                  </a:cubicBezTo>
                  <a:lnTo>
                    <a:pt x="18" y="128"/>
                  </a:lnTo>
                  <a:close/>
                  <a:moveTo>
                    <a:pt x="66" y="23"/>
                  </a:moveTo>
                  <a:cubicBezTo>
                    <a:pt x="91" y="79"/>
                    <a:pt x="91" y="79"/>
                    <a:pt x="91" y="79"/>
                  </a:cubicBezTo>
                  <a:cubicBezTo>
                    <a:pt x="40" y="79"/>
                    <a:pt x="40" y="79"/>
                    <a:pt x="40" y="79"/>
                  </a:cubicBezTo>
                  <a:lnTo>
                    <a:pt x="66" y="23"/>
                  </a:lnTo>
                  <a:close/>
                  <a:moveTo>
                    <a:pt x="163" y="128"/>
                  </a:moveTo>
                  <a:cubicBezTo>
                    <a:pt x="165" y="128"/>
                    <a:pt x="165" y="128"/>
                    <a:pt x="165" y="128"/>
                  </a:cubicBezTo>
                  <a:cubicBezTo>
                    <a:pt x="165" y="126"/>
                    <a:pt x="165" y="126"/>
                    <a:pt x="165" y="126"/>
                  </a:cubicBezTo>
                  <a:cubicBezTo>
                    <a:pt x="165" y="85"/>
                    <a:pt x="165" y="85"/>
                    <a:pt x="165" y="85"/>
                  </a:cubicBezTo>
                  <a:cubicBezTo>
                    <a:pt x="193" y="85"/>
                    <a:pt x="193" y="85"/>
                    <a:pt x="193" y="85"/>
                  </a:cubicBezTo>
                  <a:cubicBezTo>
                    <a:pt x="218" y="85"/>
                    <a:pt x="244" y="72"/>
                    <a:pt x="244" y="42"/>
                  </a:cubicBezTo>
                  <a:cubicBezTo>
                    <a:pt x="244" y="42"/>
                    <a:pt x="244" y="42"/>
                    <a:pt x="244" y="42"/>
                  </a:cubicBezTo>
                  <a:cubicBezTo>
                    <a:pt x="244" y="17"/>
                    <a:pt x="225" y="1"/>
                    <a:pt x="196" y="1"/>
                  </a:cubicBezTo>
                  <a:cubicBezTo>
                    <a:pt x="149" y="1"/>
                    <a:pt x="149" y="1"/>
                    <a:pt x="149" y="1"/>
                  </a:cubicBezTo>
                  <a:cubicBezTo>
                    <a:pt x="148" y="1"/>
                    <a:pt x="148" y="1"/>
                    <a:pt x="148" y="1"/>
                  </a:cubicBezTo>
                  <a:cubicBezTo>
                    <a:pt x="148" y="3"/>
                    <a:pt x="148" y="3"/>
                    <a:pt x="148" y="3"/>
                  </a:cubicBezTo>
                  <a:cubicBezTo>
                    <a:pt x="148" y="126"/>
                    <a:pt x="148" y="126"/>
                    <a:pt x="148" y="126"/>
                  </a:cubicBezTo>
                  <a:cubicBezTo>
                    <a:pt x="148" y="128"/>
                    <a:pt x="148" y="128"/>
                    <a:pt x="148" y="128"/>
                  </a:cubicBezTo>
                  <a:cubicBezTo>
                    <a:pt x="149" y="128"/>
                    <a:pt x="149" y="128"/>
                    <a:pt x="149" y="128"/>
                  </a:cubicBezTo>
                  <a:lnTo>
                    <a:pt x="163" y="128"/>
                  </a:lnTo>
                  <a:close/>
                  <a:moveTo>
                    <a:pt x="165" y="18"/>
                  </a:moveTo>
                  <a:cubicBezTo>
                    <a:pt x="195" y="18"/>
                    <a:pt x="195" y="18"/>
                    <a:pt x="195" y="18"/>
                  </a:cubicBezTo>
                  <a:cubicBezTo>
                    <a:pt x="215" y="18"/>
                    <a:pt x="226" y="27"/>
                    <a:pt x="226" y="43"/>
                  </a:cubicBezTo>
                  <a:cubicBezTo>
                    <a:pt x="226" y="43"/>
                    <a:pt x="226" y="43"/>
                    <a:pt x="226" y="43"/>
                  </a:cubicBezTo>
                  <a:cubicBezTo>
                    <a:pt x="226" y="58"/>
                    <a:pt x="213" y="68"/>
                    <a:pt x="194" y="68"/>
                  </a:cubicBezTo>
                  <a:cubicBezTo>
                    <a:pt x="165" y="68"/>
                    <a:pt x="165" y="68"/>
                    <a:pt x="165" y="68"/>
                  </a:cubicBezTo>
                  <a:lnTo>
                    <a:pt x="165" y="18"/>
                  </a:lnTo>
                  <a:close/>
                  <a:moveTo>
                    <a:pt x="486" y="128"/>
                  </a:moveTo>
                  <a:cubicBezTo>
                    <a:pt x="486" y="126"/>
                    <a:pt x="486" y="126"/>
                    <a:pt x="486" y="126"/>
                  </a:cubicBezTo>
                  <a:cubicBezTo>
                    <a:pt x="486" y="3"/>
                    <a:pt x="486" y="3"/>
                    <a:pt x="486" y="3"/>
                  </a:cubicBezTo>
                  <a:cubicBezTo>
                    <a:pt x="486" y="1"/>
                    <a:pt x="486" y="1"/>
                    <a:pt x="486" y="1"/>
                  </a:cubicBezTo>
                  <a:cubicBezTo>
                    <a:pt x="484" y="1"/>
                    <a:pt x="484" y="1"/>
                    <a:pt x="484" y="1"/>
                  </a:cubicBezTo>
                  <a:cubicBezTo>
                    <a:pt x="470" y="1"/>
                    <a:pt x="470" y="1"/>
                    <a:pt x="470" y="1"/>
                  </a:cubicBezTo>
                  <a:cubicBezTo>
                    <a:pt x="468" y="1"/>
                    <a:pt x="468" y="1"/>
                    <a:pt x="468" y="1"/>
                  </a:cubicBezTo>
                  <a:cubicBezTo>
                    <a:pt x="468" y="3"/>
                    <a:pt x="468" y="3"/>
                    <a:pt x="468" y="3"/>
                  </a:cubicBezTo>
                  <a:cubicBezTo>
                    <a:pt x="468" y="126"/>
                    <a:pt x="468" y="126"/>
                    <a:pt x="468" y="126"/>
                  </a:cubicBezTo>
                  <a:cubicBezTo>
                    <a:pt x="468" y="128"/>
                    <a:pt x="468" y="128"/>
                    <a:pt x="468" y="128"/>
                  </a:cubicBezTo>
                  <a:cubicBezTo>
                    <a:pt x="470" y="128"/>
                    <a:pt x="470" y="128"/>
                    <a:pt x="470" y="128"/>
                  </a:cubicBezTo>
                  <a:cubicBezTo>
                    <a:pt x="484" y="128"/>
                    <a:pt x="484" y="128"/>
                    <a:pt x="484" y="128"/>
                  </a:cubicBezTo>
                  <a:lnTo>
                    <a:pt x="486" y="128"/>
                  </a:lnTo>
                  <a:close/>
                  <a:moveTo>
                    <a:pt x="710" y="197"/>
                  </a:moveTo>
                  <a:cubicBezTo>
                    <a:pt x="690" y="193"/>
                    <a:pt x="686" y="188"/>
                    <a:pt x="686" y="181"/>
                  </a:cubicBezTo>
                  <a:cubicBezTo>
                    <a:pt x="686" y="181"/>
                    <a:pt x="686" y="181"/>
                    <a:pt x="686" y="181"/>
                  </a:cubicBezTo>
                  <a:cubicBezTo>
                    <a:pt x="686" y="173"/>
                    <a:pt x="694" y="168"/>
                    <a:pt x="704" y="168"/>
                  </a:cubicBezTo>
                  <a:cubicBezTo>
                    <a:pt x="714" y="168"/>
                    <a:pt x="722" y="171"/>
                    <a:pt x="730" y="177"/>
                  </a:cubicBezTo>
                  <a:cubicBezTo>
                    <a:pt x="731" y="178"/>
                    <a:pt x="731" y="178"/>
                    <a:pt x="731" y="178"/>
                  </a:cubicBezTo>
                  <a:cubicBezTo>
                    <a:pt x="732" y="177"/>
                    <a:pt x="732" y="177"/>
                    <a:pt x="732" y="177"/>
                  </a:cubicBezTo>
                  <a:cubicBezTo>
                    <a:pt x="738" y="169"/>
                    <a:pt x="738" y="169"/>
                    <a:pt x="738" y="169"/>
                  </a:cubicBezTo>
                  <a:cubicBezTo>
                    <a:pt x="739" y="167"/>
                    <a:pt x="739" y="167"/>
                    <a:pt x="739" y="167"/>
                  </a:cubicBezTo>
                  <a:cubicBezTo>
                    <a:pt x="738" y="166"/>
                    <a:pt x="738" y="166"/>
                    <a:pt x="738" y="166"/>
                  </a:cubicBezTo>
                  <a:cubicBezTo>
                    <a:pt x="728" y="158"/>
                    <a:pt x="718" y="155"/>
                    <a:pt x="705" y="155"/>
                  </a:cubicBezTo>
                  <a:cubicBezTo>
                    <a:pt x="686" y="155"/>
                    <a:pt x="672" y="166"/>
                    <a:pt x="672" y="182"/>
                  </a:cubicBezTo>
                  <a:cubicBezTo>
                    <a:pt x="672" y="182"/>
                    <a:pt x="672" y="182"/>
                    <a:pt x="672" y="182"/>
                  </a:cubicBezTo>
                  <a:cubicBezTo>
                    <a:pt x="672" y="199"/>
                    <a:pt x="685" y="206"/>
                    <a:pt x="705" y="210"/>
                  </a:cubicBezTo>
                  <a:cubicBezTo>
                    <a:pt x="724" y="214"/>
                    <a:pt x="727" y="219"/>
                    <a:pt x="727" y="226"/>
                  </a:cubicBezTo>
                  <a:cubicBezTo>
                    <a:pt x="727" y="226"/>
                    <a:pt x="727" y="226"/>
                    <a:pt x="727" y="226"/>
                  </a:cubicBezTo>
                  <a:cubicBezTo>
                    <a:pt x="727" y="234"/>
                    <a:pt x="720" y="240"/>
                    <a:pt x="709" y="240"/>
                  </a:cubicBezTo>
                  <a:cubicBezTo>
                    <a:pt x="697" y="240"/>
                    <a:pt x="688" y="236"/>
                    <a:pt x="678" y="227"/>
                  </a:cubicBezTo>
                  <a:cubicBezTo>
                    <a:pt x="677" y="226"/>
                    <a:pt x="677" y="226"/>
                    <a:pt x="677" y="226"/>
                  </a:cubicBezTo>
                  <a:cubicBezTo>
                    <a:pt x="676" y="228"/>
                    <a:pt x="676" y="228"/>
                    <a:pt x="676" y="228"/>
                  </a:cubicBezTo>
                  <a:cubicBezTo>
                    <a:pt x="669" y="235"/>
                    <a:pt x="669" y="235"/>
                    <a:pt x="669" y="235"/>
                  </a:cubicBezTo>
                  <a:cubicBezTo>
                    <a:pt x="668" y="237"/>
                    <a:pt x="668" y="237"/>
                    <a:pt x="668" y="237"/>
                  </a:cubicBezTo>
                  <a:cubicBezTo>
                    <a:pt x="669" y="238"/>
                    <a:pt x="669" y="238"/>
                    <a:pt x="669" y="238"/>
                  </a:cubicBezTo>
                  <a:cubicBezTo>
                    <a:pt x="681" y="248"/>
                    <a:pt x="693" y="253"/>
                    <a:pt x="708" y="253"/>
                  </a:cubicBezTo>
                  <a:cubicBezTo>
                    <a:pt x="728" y="253"/>
                    <a:pt x="742" y="242"/>
                    <a:pt x="742" y="225"/>
                  </a:cubicBezTo>
                  <a:cubicBezTo>
                    <a:pt x="742" y="225"/>
                    <a:pt x="742" y="225"/>
                    <a:pt x="742" y="225"/>
                  </a:cubicBezTo>
                  <a:cubicBezTo>
                    <a:pt x="742" y="210"/>
                    <a:pt x="732" y="202"/>
                    <a:pt x="710" y="197"/>
                  </a:cubicBezTo>
                  <a:close/>
                  <a:moveTo>
                    <a:pt x="673" y="128"/>
                  </a:moveTo>
                  <a:cubicBezTo>
                    <a:pt x="712" y="128"/>
                    <a:pt x="741" y="102"/>
                    <a:pt x="741" y="65"/>
                  </a:cubicBezTo>
                  <a:cubicBezTo>
                    <a:pt x="741" y="64"/>
                    <a:pt x="741" y="64"/>
                    <a:pt x="741" y="64"/>
                  </a:cubicBezTo>
                  <a:cubicBezTo>
                    <a:pt x="741" y="28"/>
                    <a:pt x="712" y="1"/>
                    <a:pt x="673" y="1"/>
                  </a:cubicBezTo>
                  <a:cubicBezTo>
                    <a:pt x="630" y="1"/>
                    <a:pt x="630" y="1"/>
                    <a:pt x="630" y="1"/>
                  </a:cubicBezTo>
                  <a:cubicBezTo>
                    <a:pt x="629" y="1"/>
                    <a:pt x="629" y="1"/>
                    <a:pt x="629" y="1"/>
                  </a:cubicBezTo>
                  <a:cubicBezTo>
                    <a:pt x="629" y="3"/>
                    <a:pt x="629" y="3"/>
                    <a:pt x="629" y="3"/>
                  </a:cubicBezTo>
                  <a:cubicBezTo>
                    <a:pt x="629" y="126"/>
                    <a:pt x="629" y="126"/>
                    <a:pt x="629" y="126"/>
                  </a:cubicBezTo>
                  <a:cubicBezTo>
                    <a:pt x="629" y="128"/>
                    <a:pt x="629" y="128"/>
                    <a:pt x="629" y="128"/>
                  </a:cubicBezTo>
                  <a:cubicBezTo>
                    <a:pt x="630" y="128"/>
                    <a:pt x="630" y="128"/>
                    <a:pt x="630" y="128"/>
                  </a:cubicBezTo>
                  <a:lnTo>
                    <a:pt x="673" y="128"/>
                  </a:lnTo>
                  <a:close/>
                  <a:moveTo>
                    <a:pt x="646" y="18"/>
                  </a:moveTo>
                  <a:cubicBezTo>
                    <a:pt x="673" y="18"/>
                    <a:pt x="673" y="18"/>
                    <a:pt x="673" y="18"/>
                  </a:cubicBezTo>
                  <a:cubicBezTo>
                    <a:pt x="702" y="18"/>
                    <a:pt x="723" y="37"/>
                    <a:pt x="723" y="65"/>
                  </a:cubicBezTo>
                  <a:cubicBezTo>
                    <a:pt x="723" y="65"/>
                    <a:pt x="723" y="65"/>
                    <a:pt x="723" y="65"/>
                  </a:cubicBezTo>
                  <a:cubicBezTo>
                    <a:pt x="723" y="93"/>
                    <a:pt x="702" y="112"/>
                    <a:pt x="673" y="112"/>
                  </a:cubicBezTo>
                  <a:cubicBezTo>
                    <a:pt x="646" y="112"/>
                    <a:pt x="646" y="112"/>
                    <a:pt x="646" y="112"/>
                  </a:cubicBezTo>
                  <a:lnTo>
                    <a:pt x="646" y="18"/>
                  </a:lnTo>
                  <a:close/>
                  <a:moveTo>
                    <a:pt x="168" y="156"/>
                  </a:moveTo>
                  <a:cubicBezTo>
                    <a:pt x="167" y="155"/>
                    <a:pt x="167" y="155"/>
                    <a:pt x="167" y="155"/>
                  </a:cubicBezTo>
                  <a:cubicBezTo>
                    <a:pt x="166" y="155"/>
                    <a:pt x="166" y="155"/>
                    <a:pt x="166" y="155"/>
                  </a:cubicBezTo>
                  <a:cubicBezTo>
                    <a:pt x="156" y="155"/>
                    <a:pt x="156" y="155"/>
                    <a:pt x="156" y="155"/>
                  </a:cubicBezTo>
                  <a:cubicBezTo>
                    <a:pt x="155" y="155"/>
                    <a:pt x="155" y="155"/>
                    <a:pt x="155" y="155"/>
                  </a:cubicBezTo>
                  <a:cubicBezTo>
                    <a:pt x="155" y="156"/>
                    <a:pt x="155" y="156"/>
                    <a:pt x="155" y="156"/>
                  </a:cubicBezTo>
                  <a:cubicBezTo>
                    <a:pt x="113" y="249"/>
                    <a:pt x="113" y="249"/>
                    <a:pt x="113" y="249"/>
                  </a:cubicBezTo>
                  <a:cubicBezTo>
                    <a:pt x="112" y="252"/>
                    <a:pt x="112" y="252"/>
                    <a:pt x="112" y="252"/>
                  </a:cubicBezTo>
                  <a:cubicBezTo>
                    <a:pt x="114" y="252"/>
                    <a:pt x="114" y="252"/>
                    <a:pt x="114" y="252"/>
                  </a:cubicBezTo>
                  <a:cubicBezTo>
                    <a:pt x="125" y="252"/>
                    <a:pt x="125" y="252"/>
                    <a:pt x="125" y="252"/>
                  </a:cubicBezTo>
                  <a:cubicBezTo>
                    <a:pt x="126" y="252"/>
                    <a:pt x="126" y="252"/>
                    <a:pt x="126" y="252"/>
                  </a:cubicBezTo>
                  <a:cubicBezTo>
                    <a:pt x="127" y="251"/>
                    <a:pt x="127" y="251"/>
                    <a:pt x="127" y="251"/>
                  </a:cubicBezTo>
                  <a:cubicBezTo>
                    <a:pt x="137" y="227"/>
                    <a:pt x="137" y="227"/>
                    <a:pt x="137" y="227"/>
                  </a:cubicBezTo>
                  <a:cubicBezTo>
                    <a:pt x="185" y="227"/>
                    <a:pt x="185" y="227"/>
                    <a:pt x="185" y="227"/>
                  </a:cubicBezTo>
                  <a:cubicBezTo>
                    <a:pt x="195" y="251"/>
                    <a:pt x="195" y="251"/>
                    <a:pt x="195" y="251"/>
                  </a:cubicBezTo>
                  <a:cubicBezTo>
                    <a:pt x="196" y="252"/>
                    <a:pt x="196" y="252"/>
                    <a:pt x="196" y="252"/>
                  </a:cubicBezTo>
                  <a:cubicBezTo>
                    <a:pt x="197" y="252"/>
                    <a:pt x="197" y="252"/>
                    <a:pt x="197" y="252"/>
                  </a:cubicBezTo>
                  <a:cubicBezTo>
                    <a:pt x="208" y="252"/>
                    <a:pt x="208" y="252"/>
                    <a:pt x="208" y="252"/>
                  </a:cubicBezTo>
                  <a:cubicBezTo>
                    <a:pt x="211" y="252"/>
                    <a:pt x="211" y="252"/>
                    <a:pt x="211" y="252"/>
                  </a:cubicBezTo>
                  <a:cubicBezTo>
                    <a:pt x="210" y="249"/>
                    <a:pt x="210" y="249"/>
                    <a:pt x="210" y="249"/>
                  </a:cubicBezTo>
                  <a:lnTo>
                    <a:pt x="168" y="156"/>
                  </a:lnTo>
                  <a:close/>
                  <a:moveTo>
                    <a:pt x="143" y="214"/>
                  </a:moveTo>
                  <a:cubicBezTo>
                    <a:pt x="161" y="174"/>
                    <a:pt x="161" y="174"/>
                    <a:pt x="161" y="174"/>
                  </a:cubicBezTo>
                  <a:cubicBezTo>
                    <a:pt x="179" y="214"/>
                    <a:pt x="179" y="214"/>
                    <a:pt x="179" y="214"/>
                  </a:cubicBezTo>
                  <a:lnTo>
                    <a:pt x="143" y="214"/>
                  </a:lnTo>
                  <a:close/>
                  <a:moveTo>
                    <a:pt x="449" y="128"/>
                  </a:moveTo>
                  <a:cubicBezTo>
                    <a:pt x="449" y="126"/>
                    <a:pt x="449" y="126"/>
                    <a:pt x="449" y="126"/>
                  </a:cubicBezTo>
                  <a:cubicBezTo>
                    <a:pt x="449" y="114"/>
                    <a:pt x="449" y="114"/>
                    <a:pt x="449" y="114"/>
                  </a:cubicBezTo>
                  <a:cubicBezTo>
                    <a:pt x="449" y="112"/>
                    <a:pt x="449" y="112"/>
                    <a:pt x="449" y="112"/>
                  </a:cubicBezTo>
                  <a:cubicBezTo>
                    <a:pt x="447" y="112"/>
                    <a:pt x="447" y="112"/>
                    <a:pt x="447" y="112"/>
                  </a:cubicBezTo>
                  <a:cubicBezTo>
                    <a:pt x="393" y="112"/>
                    <a:pt x="393" y="112"/>
                    <a:pt x="393" y="112"/>
                  </a:cubicBezTo>
                  <a:cubicBezTo>
                    <a:pt x="393" y="3"/>
                    <a:pt x="393" y="3"/>
                    <a:pt x="393" y="3"/>
                  </a:cubicBezTo>
                  <a:cubicBezTo>
                    <a:pt x="393" y="1"/>
                    <a:pt x="393" y="1"/>
                    <a:pt x="393" y="1"/>
                  </a:cubicBezTo>
                  <a:cubicBezTo>
                    <a:pt x="391" y="1"/>
                    <a:pt x="391" y="1"/>
                    <a:pt x="391" y="1"/>
                  </a:cubicBezTo>
                  <a:cubicBezTo>
                    <a:pt x="377" y="1"/>
                    <a:pt x="377" y="1"/>
                    <a:pt x="377" y="1"/>
                  </a:cubicBezTo>
                  <a:cubicBezTo>
                    <a:pt x="375" y="1"/>
                    <a:pt x="375" y="1"/>
                    <a:pt x="375" y="1"/>
                  </a:cubicBezTo>
                  <a:cubicBezTo>
                    <a:pt x="375" y="3"/>
                    <a:pt x="375" y="3"/>
                    <a:pt x="375" y="3"/>
                  </a:cubicBezTo>
                  <a:cubicBezTo>
                    <a:pt x="375" y="126"/>
                    <a:pt x="375" y="126"/>
                    <a:pt x="375" y="126"/>
                  </a:cubicBezTo>
                  <a:cubicBezTo>
                    <a:pt x="375" y="128"/>
                    <a:pt x="375" y="128"/>
                    <a:pt x="375" y="128"/>
                  </a:cubicBezTo>
                  <a:cubicBezTo>
                    <a:pt x="377" y="128"/>
                    <a:pt x="377" y="128"/>
                    <a:pt x="377" y="128"/>
                  </a:cubicBezTo>
                  <a:cubicBezTo>
                    <a:pt x="447" y="128"/>
                    <a:pt x="447" y="128"/>
                    <a:pt x="447" y="128"/>
                  </a:cubicBezTo>
                  <a:lnTo>
                    <a:pt x="449" y="128"/>
                  </a:lnTo>
                  <a:close/>
                  <a:moveTo>
                    <a:pt x="427" y="213"/>
                  </a:moveTo>
                  <a:cubicBezTo>
                    <a:pt x="442" y="210"/>
                    <a:pt x="451" y="199"/>
                    <a:pt x="451" y="185"/>
                  </a:cubicBezTo>
                  <a:cubicBezTo>
                    <a:pt x="451" y="185"/>
                    <a:pt x="451" y="185"/>
                    <a:pt x="451" y="185"/>
                  </a:cubicBezTo>
                  <a:cubicBezTo>
                    <a:pt x="451" y="177"/>
                    <a:pt x="448" y="171"/>
                    <a:pt x="444" y="166"/>
                  </a:cubicBezTo>
                  <a:cubicBezTo>
                    <a:pt x="437" y="159"/>
                    <a:pt x="428" y="156"/>
                    <a:pt x="416" y="156"/>
                  </a:cubicBezTo>
                  <a:cubicBezTo>
                    <a:pt x="376" y="156"/>
                    <a:pt x="376" y="156"/>
                    <a:pt x="376" y="156"/>
                  </a:cubicBezTo>
                  <a:cubicBezTo>
                    <a:pt x="375" y="156"/>
                    <a:pt x="375" y="156"/>
                    <a:pt x="375" y="156"/>
                  </a:cubicBezTo>
                  <a:cubicBezTo>
                    <a:pt x="375" y="158"/>
                    <a:pt x="375" y="158"/>
                    <a:pt x="375" y="158"/>
                  </a:cubicBezTo>
                  <a:cubicBezTo>
                    <a:pt x="375" y="250"/>
                    <a:pt x="375" y="250"/>
                    <a:pt x="375" y="250"/>
                  </a:cubicBezTo>
                  <a:cubicBezTo>
                    <a:pt x="375" y="252"/>
                    <a:pt x="375" y="252"/>
                    <a:pt x="375" y="252"/>
                  </a:cubicBezTo>
                  <a:cubicBezTo>
                    <a:pt x="376" y="252"/>
                    <a:pt x="376" y="252"/>
                    <a:pt x="376" y="252"/>
                  </a:cubicBezTo>
                  <a:cubicBezTo>
                    <a:pt x="387" y="252"/>
                    <a:pt x="387" y="252"/>
                    <a:pt x="387" y="252"/>
                  </a:cubicBezTo>
                  <a:cubicBezTo>
                    <a:pt x="389" y="252"/>
                    <a:pt x="389" y="252"/>
                    <a:pt x="389" y="252"/>
                  </a:cubicBezTo>
                  <a:cubicBezTo>
                    <a:pt x="389" y="250"/>
                    <a:pt x="389" y="250"/>
                    <a:pt x="389" y="250"/>
                  </a:cubicBezTo>
                  <a:cubicBezTo>
                    <a:pt x="389" y="216"/>
                    <a:pt x="389" y="216"/>
                    <a:pt x="389" y="216"/>
                  </a:cubicBezTo>
                  <a:cubicBezTo>
                    <a:pt x="412" y="216"/>
                    <a:pt x="412" y="216"/>
                    <a:pt x="412" y="216"/>
                  </a:cubicBezTo>
                  <a:cubicBezTo>
                    <a:pt x="438" y="251"/>
                    <a:pt x="438" y="251"/>
                    <a:pt x="438" y="251"/>
                  </a:cubicBezTo>
                  <a:cubicBezTo>
                    <a:pt x="439" y="252"/>
                    <a:pt x="439" y="252"/>
                    <a:pt x="439" y="252"/>
                  </a:cubicBezTo>
                  <a:cubicBezTo>
                    <a:pt x="440" y="252"/>
                    <a:pt x="440" y="252"/>
                    <a:pt x="440" y="252"/>
                  </a:cubicBezTo>
                  <a:cubicBezTo>
                    <a:pt x="453" y="252"/>
                    <a:pt x="453" y="252"/>
                    <a:pt x="453" y="252"/>
                  </a:cubicBezTo>
                  <a:cubicBezTo>
                    <a:pt x="456" y="252"/>
                    <a:pt x="456" y="252"/>
                    <a:pt x="456" y="252"/>
                  </a:cubicBezTo>
                  <a:cubicBezTo>
                    <a:pt x="454" y="249"/>
                    <a:pt x="454" y="249"/>
                    <a:pt x="454" y="249"/>
                  </a:cubicBezTo>
                  <a:lnTo>
                    <a:pt x="427" y="213"/>
                  </a:lnTo>
                  <a:close/>
                  <a:moveTo>
                    <a:pt x="389" y="203"/>
                  </a:moveTo>
                  <a:cubicBezTo>
                    <a:pt x="389" y="169"/>
                    <a:pt x="389" y="169"/>
                    <a:pt x="389" y="169"/>
                  </a:cubicBezTo>
                  <a:cubicBezTo>
                    <a:pt x="415" y="169"/>
                    <a:pt x="415" y="169"/>
                    <a:pt x="415" y="169"/>
                  </a:cubicBezTo>
                  <a:cubicBezTo>
                    <a:pt x="429" y="169"/>
                    <a:pt x="437" y="175"/>
                    <a:pt x="437" y="185"/>
                  </a:cubicBezTo>
                  <a:cubicBezTo>
                    <a:pt x="437" y="186"/>
                    <a:pt x="437" y="186"/>
                    <a:pt x="437" y="186"/>
                  </a:cubicBezTo>
                  <a:cubicBezTo>
                    <a:pt x="437" y="196"/>
                    <a:pt x="428" y="203"/>
                    <a:pt x="415" y="203"/>
                  </a:cubicBezTo>
                  <a:lnTo>
                    <a:pt x="389" y="203"/>
                  </a:lnTo>
                  <a:close/>
                  <a:moveTo>
                    <a:pt x="300" y="239"/>
                  </a:moveTo>
                  <a:cubicBezTo>
                    <a:pt x="300" y="210"/>
                    <a:pt x="300" y="210"/>
                    <a:pt x="300" y="210"/>
                  </a:cubicBezTo>
                  <a:cubicBezTo>
                    <a:pt x="349" y="210"/>
                    <a:pt x="349" y="210"/>
                    <a:pt x="349" y="210"/>
                  </a:cubicBezTo>
                  <a:cubicBezTo>
                    <a:pt x="351" y="210"/>
                    <a:pt x="351" y="210"/>
                    <a:pt x="351" y="210"/>
                  </a:cubicBezTo>
                  <a:cubicBezTo>
                    <a:pt x="351" y="208"/>
                    <a:pt x="351" y="208"/>
                    <a:pt x="351" y="208"/>
                  </a:cubicBezTo>
                  <a:cubicBezTo>
                    <a:pt x="351" y="199"/>
                    <a:pt x="351" y="199"/>
                    <a:pt x="351" y="199"/>
                  </a:cubicBezTo>
                  <a:cubicBezTo>
                    <a:pt x="351" y="197"/>
                    <a:pt x="351" y="197"/>
                    <a:pt x="351" y="197"/>
                  </a:cubicBezTo>
                  <a:cubicBezTo>
                    <a:pt x="349" y="197"/>
                    <a:pt x="349" y="197"/>
                    <a:pt x="349" y="197"/>
                  </a:cubicBezTo>
                  <a:cubicBezTo>
                    <a:pt x="300" y="197"/>
                    <a:pt x="300" y="197"/>
                    <a:pt x="300" y="197"/>
                  </a:cubicBezTo>
                  <a:cubicBezTo>
                    <a:pt x="300" y="169"/>
                    <a:pt x="300" y="169"/>
                    <a:pt x="300" y="169"/>
                  </a:cubicBezTo>
                  <a:cubicBezTo>
                    <a:pt x="355" y="169"/>
                    <a:pt x="355" y="169"/>
                    <a:pt x="355" y="169"/>
                  </a:cubicBezTo>
                  <a:cubicBezTo>
                    <a:pt x="356" y="169"/>
                    <a:pt x="356" y="169"/>
                    <a:pt x="356" y="169"/>
                  </a:cubicBezTo>
                  <a:cubicBezTo>
                    <a:pt x="356" y="167"/>
                    <a:pt x="356" y="167"/>
                    <a:pt x="356" y="167"/>
                  </a:cubicBezTo>
                  <a:cubicBezTo>
                    <a:pt x="356" y="158"/>
                    <a:pt x="356" y="158"/>
                    <a:pt x="356" y="158"/>
                  </a:cubicBezTo>
                  <a:cubicBezTo>
                    <a:pt x="356" y="156"/>
                    <a:pt x="356" y="156"/>
                    <a:pt x="356" y="156"/>
                  </a:cubicBezTo>
                  <a:cubicBezTo>
                    <a:pt x="355" y="156"/>
                    <a:pt x="355" y="156"/>
                    <a:pt x="355" y="156"/>
                  </a:cubicBezTo>
                  <a:cubicBezTo>
                    <a:pt x="288" y="156"/>
                    <a:pt x="288" y="156"/>
                    <a:pt x="288" y="156"/>
                  </a:cubicBezTo>
                  <a:cubicBezTo>
                    <a:pt x="286" y="156"/>
                    <a:pt x="286" y="156"/>
                    <a:pt x="286" y="156"/>
                  </a:cubicBezTo>
                  <a:cubicBezTo>
                    <a:pt x="286" y="158"/>
                    <a:pt x="286" y="158"/>
                    <a:pt x="286" y="158"/>
                  </a:cubicBezTo>
                  <a:cubicBezTo>
                    <a:pt x="286" y="250"/>
                    <a:pt x="286" y="250"/>
                    <a:pt x="286" y="250"/>
                  </a:cubicBezTo>
                  <a:cubicBezTo>
                    <a:pt x="286" y="252"/>
                    <a:pt x="286" y="252"/>
                    <a:pt x="286" y="252"/>
                  </a:cubicBezTo>
                  <a:cubicBezTo>
                    <a:pt x="288" y="252"/>
                    <a:pt x="288" y="252"/>
                    <a:pt x="288" y="252"/>
                  </a:cubicBezTo>
                  <a:cubicBezTo>
                    <a:pt x="355" y="252"/>
                    <a:pt x="355" y="252"/>
                    <a:pt x="355" y="252"/>
                  </a:cubicBezTo>
                  <a:cubicBezTo>
                    <a:pt x="357" y="252"/>
                    <a:pt x="357" y="252"/>
                    <a:pt x="357" y="252"/>
                  </a:cubicBezTo>
                  <a:cubicBezTo>
                    <a:pt x="357" y="250"/>
                    <a:pt x="357" y="250"/>
                    <a:pt x="357" y="250"/>
                  </a:cubicBezTo>
                  <a:cubicBezTo>
                    <a:pt x="357" y="240"/>
                    <a:pt x="357" y="240"/>
                    <a:pt x="357" y="240"/>
                  </a:cubicBezTo>
                  <a:cubicBezTo>
                    <a:pt x="357" y="239"/>
                    <a:pt x="357" y="239"/>
                    <a:pt x="357" y="239"/>
                  </a:cubicBezTo>
                  <a:cubicBezTo>
                    <a:pt x="355" y="239"/>
                    <a:pt x="355" y="239"/>
                    <a:pt x="355" y="239"/>
                  </a:cubicBezTo>
                  <a:lnTo>
                    <a:pt x="300" y="239"/>
                  </a:lnTo>
                  <a:close/>
                  <a:moveTo>
                    <a:pt x="472" y="156"/>
                  </a:moveTo>
                  <a:cubicBezTo>
                    <a:pt x="470" y="156"/>
                    <a:pt x="470" y="156"/>
                    <a:pt x="470" y="156"/>
                  </a:cubicBezTo>
                  <a:cubicBezTo>
                    <a:pt x="470" y="158"/>
                    <a:pt x="470" y="158"/>
                    <a:pt x="470" y="158"/>
                  </a:cubicBezTo>
                  <a:cubicBezTo>
                    <a:pt x="470" y="250"/>
                    <a:pt x="470" y="250"/>
                    <a:pt x="470" y="250"/>
                  </a:cubicBezTo>
                  <a:cubicBezTo>
                    <a:pt x="470" y="252"/>
                    <a:pt x="470" y="252"/>
                    <a:pt x="470" y="252"/>
                  </a:cubicBezTo>
                  <a:cubicBezTo>
                    <a:pt x="472" y="252"/>
                    <a:pt x="472" y="252"/>
                    <a:pt x="472" y="252"/>
                  </a:cubicBezTo>
                  <a:cubicBezTo>
                    <a:pt x="482" y="252"/>
                    <a:pt x="482" y="252"/>
                    <a:pt x="482" y="252"/>
                  </a:cubicBezTo>
                  <a:cubicBezTo>
                    <a:pt x="484" y="252"/>
                    <a:pt x="484" y="252"/>
                    <a:pt x="484" y="252"/>
                  </a:cubicBezTo>
                  <a:cubicBezTo>
                    <a:pt x="484" y="250"/>
                    <a:pt x="484" y="250"/>
                    <a:pt x="484" y="250"/>
                  </a:cubicBezTo>
                  <a:cubicBezTo>
                    <a:pt x="484" y="158"/>
                    <a:pt x="484" y="158"/>
                    <a:pt x="484" y="158"/>
                  </a:cubicBezTo>
                  <a:cubicBezTo>
                    <a:pt x="484" y="156"/>
                    <a:pt x="484" y="156"/>
                    <a:pt x="484" y="156"/>
                  </a:cubicBezTo>
                  <a:cubicBezTo>
                    <a:pt x="482" y="156"/>
                    <a:pt x="482" y="156"/>
                    <a:pt x="482" y="156"/>
                  </a:cubicBezTo>
                  <a:lnTo>
                    <a:pt x="472" y="156"/>
                  </a:lnTo>
                  <a:close/>
                  <a:moveTo>
                    <a:pt x="358" y="42"/>
                  </a:moveTo>
                  <a:cubicBezTo>
                    <a:pt x="358" y="42"/>
                    <a:pt x="358" y="42"/>
                    <a:pt x="358" y="42"/>
                  </a:cubicBezTo>
                  <a:cubicBezTo>
                    <a:pt x="358" y="17"/>
                    <a:pt x="339" y="1"/>
                    <a:pt x="310" y="1"/>
                  </a:cubicBezTo>
                  <a:cubicBezTo>
                    <a:pt x="263" y="1"/>
                    <a:pt x="263" y="1"/>
                    <a:pt x="263" y="1"/>
                  </a:cubicBezTo>
                  <a:cubicBezTo>
                    <a:pt x="262" y="1"/>
                    <a:pt x="262" y="1"/>
                    <a:pt x="262" y="1"/>
                  </a:cubicBezTo>
                  <a:cubicBezTo>
                    <a:pt x="262" y="3"/>
                    <a:pt x="262" y="3"/>
                    <a:pt x="262" y="3"/>
                  </a:cubicBezTo>
                  <a:cubicBezTo>
                    <a:pt x="262" y="126"/>
                    <a:pt x="262" y="126"/>
                    <a:pt x="262" y="126"/>
                  </a:cubicBezTo>
                  <a:cubicBezTo>
                    <a:pt x="262" y="128"/>
                    <a:pt x="262" y="128"/>
                    <a:pt x="262" y="128"/>
                  </a:cubicBezTo>
                  <a:cubicBezTo>
                    <a:pt x="263" y="128"/>
                    <a:pt x="263" y="128"/>
                    <a:pt x="263" y="128"/>
                  </a:cubicBezTo>
                  <a:cubicBezTo>
                    <a:pt x="277" y="128"/>
                    <a:pt x="277" y="128"/>
                    <a:pt x="277" y="128"/>
                  </a:cubicBezTo>
                  <a:cubicBezTo>
                    <a:pt x="279" y="128"/>
                    <a:pt x="279" y="128"/>
                    <a:pt x="279" y="128"/>
                  </a:cubicBezTo>
                  <a:cubicBezTo>
                    <a:pt x="279" y="126"/>
                    <a:pt x="279" y="126"/>
                    <a:pt x="279" y="126"/>
                  </a:cubicBezTo>
                  <a:cubicBezTo>
                    <a:pt x="279" y="85"/>
                    <a:pt x="279" y="85"/>
                    <a:pt x="279" y="85"/>
                  </a:cubicBezTo>
                  <a:cubicBezTo>
                    <a:pt x="307" y="85"/>
                    <a:pt x="307" y="85"/>
                    <a:pt x="307" y="85"/>
                  </a:cubicBezTo>
                  <a:cubicBezTo>
                    <a:pt x="332" y="85"/>
                    <a:pt x="358" y="72"/>
                    <a:pt x="358" y="42"/>
                  </a:cubicBezTo>
                  <a:close/>
                  <a:moveTo>
                    <a:pt x="279" y="18"/>
                  </a:moveTo>
                  <a:cubicBezTo>
                    <a:pt x="309" y="18"/>
                    <a:pt x="309" y="18"/>
                    <a:pt x="309" y="18"/>
                  </a:cubicBezTo>
                  <a:cubicBezTo>
                    <a:pt x="329" y="18"/>
                    <a:pt x="340" y="27"/>
                    <a:pt x="340" y="43"/>
                  </a:cubicBezTo>
                  <a:cubicBezTo>
                    <a:pt x="340" y="43"/>
                    <a:pt x="340" y="43"/>
                    <a:pt x="340" y="43"/>
                  </a:cubicBezTo>
                  <a:cubicBezTo>
                    <a:pt x="340" y="58"/>
                    <a:pt x="327" y="68"/>
                    <a:pt x="308" y="68"/>
                  </a:cubicBezTo>
                  <a:cubicBezTo>
                    <a:pt x="279" y="68"/>
                    <a:pt x="279" y="68"/>
                    <a:pt x="279" y="68"/>
                  </a:cubicBezTo>
                  <a:lnTo>
                    <a:pt x="279" y="18"/>
                  </a:lnTo>
                  <a:close/>
                  <a:moveTo>
                    <a:pt x="198" y="156"/>
                  </a:moveTo>
                  <a:cubicBezTo>
                    <a:pt x="196" y="156"/>
                    <a:pt x="196" y="156"/>
                    <a:pt x="196" y="156"/>
                  </a:cubicBezTo>
                  <a:cubicBezTo>
                    <a:pt x="196" y="158"/>
                    <a:pt x="196" y="158"/>
                    <a:pt x="196" y="158"/>
                  </a:cubicBezTo>
                  <a:cubicBezTo>
                    <a:pt x="196" y="167"/>
                    <a:pt x="196" y="167"/>
                    <a:pt x="196" y="167"/>
                  </a:cubicBezTo>
                  <a:cubicBezTo>
                    <a:pt x="196" y="169"/>
                    <a:pt x="196" y="169"/>
                    <a:pt x="196" y="169"/>
                  </a:cubicBezTo>
                  <a:cubicBezTo>
                    <a:pt x="198" y="169"/>
                    <a:pt x="198" y="169"/>
                    <a:pt x="198" y="169"/>
                  </a:cubicBezTo>
                  <a:cubicBezTo>
                    <a:pt x="227" y="169"/>
                    <a:pt x="227" y="169"/>
                    <a:pt x="227" y="169"/>
                  </a:cubicBezTo>
                  <a:cubicBezTo>
                    <a:pt x="227" y="250"/>
                    <a:pt x="227" y="250"/>
                    <a:pt x="227" y="250"/>
                  </a:cubicBezTo>
                  <a:cubicBezTo>
                    <a:pt x="227" y="252"/>
                    <a:pt x="227" y="252"/>
                    <a:pt x="227" y="252"/>
                  </a:cubicBezTo>
                  <a:cubicBezTo>
                    <a:pt x="229" y="252"/>
                    <a:pt x="229" y="252"/>
                    <a:pt x="229" y="252"/>
                  </a:cubicBezTo>
                  <a:cubicBezTo>
                    <a:pt x="239" y="252"/>
                    <a:pt x="239" y="252"/>
                    <a:pt x="239" y="252"/>
                  </a:cubicBezTo>
                  <a:cubicBezTo>
                    <a:pt x="241" y="252"/>
                    <a:pt x="241" y="252"/>
                    <a:pt x="241" y="252"/>
                  </a:cubicBezTo>
                  <a:cubicBezTo>
                    <a:pt x="241" y="250"/>
                    <a:pt x="241" y="250"/>
                    <a:pt x="241" y="250"/>
                  </a:cubicBezTo>
                  <a:cubicBezTo>
                    <a:pt x="241" y="169"/>
                    <a:pt x="241" y="169"/>
                    <a:pt x="241" y="169"/>
                  </a:cubicBezTo>
                  <a:cubicBezTo>
                    <a:pt x="270" y="169"/>
                    <a:pt x="270" y="169"/>
                    <a:pt x="270" y="169"/>
                  </a:cubicBezTo>
                  <a:cubicBezTo>
                    <a:pt x="272" y="169"/>
                    <a:pt x="272" y="169"/>
                    <a:pt x="272" y="169"/>
                  </a:cubicBezTo>
                  <a:cubicBezTo>
                    <a:pt x="272" y="167"/>
                    <a:pt x="272" y="167"/>
                    <a:pt x="272" y="167"/>
                  </a:cubicBezTo>
                  <a:cubicBezTo>
                    <a:pt x="272" y="158"/>
                    <a:pt x="272" y="158"/>
                    <a:pt x="272" y="158"/>
                  </a:cubicBezTo>
                  <a:cubicBezTo>
                    <a:pt x="272" y="156"/>
                    <a:pt x="272" y="156"/>
                    <a:pt x="272" y="156"/>
                  </a:cubicBezTo>
                  <a:cubicBezTo>
                    <a:pt x="270" y="156"/>
                    <a:pt x="270" y="156"/>
                    <a:pt x="270" y="156"/>
                  </a:cubicBezTo>
                  <a:lnTo>
                    <a:pt x="198" y="156"/>
                  </a:lnTo>
                  <a:close/>
                  <a:moveTo>
                    <a:pt x="553" y="156"/>
                  </a:moveTo>
                  <a:cubicBezTo>
                    <a:pt x="553" y="155"/>
                    <a:pt x="553" y="155"/>
                    <a:pt x="553" y="155"/>
                  </a:cubicBezTo>
                  <a:cubicBezTo>
                    <a:pt x="552" y="155"/>
                    <a:pt x="552" y="155"/>
                    <a:pt x="552" y="155"/>
                  </a:cubicBezTo>
                  <a:cubicBezTo>
                    <a:pt x="542" y="155"/>
                    <a:pt x="542" y="155"/>
                    <a:pt x="542" y="155"/>
                  </a:cubicBezTo>
                  <a:cubicBezTo>
                    <a:pt x="541" y="155"/>
                    <a:pt x="541" y="155"/>
                    <a:pt x="541" y="155"/>
                  </a:cubicBezTo>
                  <a:cubicBezTo>
                    <a:pt x="540" y="156"/>
                    <a:pt x="540" y="156"/>
                    <a:pt x="540" y="156"/>
                  </a:cubicBezTo>
                  <a:cubicBezTo>
                    <a:pt x="498" y="249"/>
                    <a:pt x="498" y="249"/>
                    <a:pt x="498" y="249"/>
                  </a:cubicBezTo>
                  <a:cubicBezTo>
                    <a:pt x="497" y="252"/>
                    <a:pt x="497" y="252"/>
                    <a:pt x="497" y="252"/>
                  </a:cubicBezTo>
                  <a:cubicBezTo>
                    <a:pt x="500" y="252"/>
                    <a:pt x="500" y="252"/>
                    <a:pt x="500" y="252"/>
                  </a:cubicBezTo>
                  <a:cubicBezTo>
                    <a:pt x="511" y="252"/>
                    <a:pt x="511" y="252"/>
                    <a:pt x="511" y="252"/>
                  </a:cubicBezTo>
                  <a:cubicBezTo>
                    <a:pt x="512" y="252"/>
                    <a:pt x="512" y="252"/>
                    <a:pt x="512" y="252"/>
                  </a:cubicBezTo>
                  <a:cubicBezTo>
                    <a:pt x="512" y="251"/>
                    <a:pt x="512" y="251"/>
                    <a:pt x="512" y="251"/>
                  </a:cubicBezTo>
                  <a:cubicBezTo>
                    <a:pt x="523" y="227"/>
                    <a:pt x="523" y="227"/>
                    <a:pt x="523" y="227"/>
                  </a:cubicBezTo>
                  <a:cubicBezTo>
                    <a:pt x="571" y="227"/>
                    <a:pt x="571" y="227"/>
                    <a:pt x="571" y="227"/>
                  </a:cubicBezTo>
                  <a:cubicBezTo>
                    <a:pt x="581" y="251"/>
                    <a:pt x="581" y="251"/>
                    <a:pt x="581" y="251"/>
                  </a:cubicBezTo>
                  <a:cubicBezTo>
                    <a:pt x="581" y="252"/>
                    <a:pt x="581" y="252"/>
                    <a:pt x="581" y="252"/>
                  </a:cubicBezTo>
                  <a:cubicBezTo>
                    <a:pt x="583" y="252"/>
                    <a:pt x="583" y="252"/>
                    <a:pt x="583" y="252"/>
                  </a:cubicBezTo>
                  <a:cubicBezTo>
                    <a:pt x="594" y="252"/>
                    <a:pt x="594" y="252"/>
                    <a:pt x="594" y="252"/>
                  </a:cubicBezTo>
                  <a:cubicBezTo>
                    <a:pt x="597" y="252"/>
                    <a:pt x="597" y="252"/>
                    <a:pt x="597" y="252"/>
                  </a:cubicBezTo>
                  <a:cubicBezTo>
                    <a:pt x="595" y="249"/>
                    <a:pt x="595" y="249"/>
                    <a:pt x="595" y="249"/>
                  </a:cubicBezTo>
                  <a:lnTo>
                    <a:pt x="553" y="156"/>
                  </a:lnTo>
                  <a:close/>
                  <a:moveTo>
                    <a:pt x="528" y="214"/>
                  </a:moveTo>
                  <a:cubicBezTo>
                    <a:pt x="547" y="174"/>
                    <a:pt x="547" y="174"/>
                    <a:pt x="547" y="174"/>
                  </a:cubicBezTo>
                  <a:cubicBezTo>
                    <a:pt x="565" y="214"/>
                    <a:pt x="565" y="214"/>
                    <a:pt x="565" y="214"/>
                  </a:cubicBezTo>
                  <a:lnTo>
                    <a:pt x="528" y="2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schemeClr val="accent1"/>
                </a:solidFill>
              </a:endParaRPr>
            </a:p>
          </p:txBody>
        </p:sp>
        <p:sp>
          <p:nvSpPr>
            <p:cNvPr id="52" name="Freeform 51"/>
            <p:cNvSpPr>
              <a:spLocks noEditPoints="1"/>
            </p:cNvSpPr>
            <p:nvPr/>
          </p:nvSpPr>
          <p:spPr bwMode="auto">
            <a:xfrm>
              <a:off x="5619751" y="3502025"/>
              <a:ext cx="169863" cy="168275"/>
            </a:xfrm>
            <a:custGeom>
              <a:avLst/>
              <a:gdLst>
                <a:gd name="T0" fmla="*/ 0 w 45"/>
                <a:gd name="T1" fmla="*/ 23 h 45"/>
                <a:gd name="T2" fmla="*/ 0 w 45"/>
                <a:gd name="T3" fmla="*/ 23 h 45"/>
                <a:gd name="T4" fmla="*/ 22 w 45"/>
                <a:gd name="T5" fmla="*/ 0 h 45"/>
                <a:gd name="T6" fmla="*/ 45 w 45"/>
                <a:gd name="T7" fmla="*/ 22 h 45"/>
                <a:gd name="T8" fmla="*/ 45 w 45"/>
                <a:gd name="T9" fmla="*/ 23 h 45"/>
                <a:gd name="T10" fmla="*/ 22 w 45"/>
                <a:gd name="T11" fmla="*/ 45 h 45"/>
                <a:gd name="T12" fmla="*/ 0 w 45"/>
                <a:gd name="T13" fmla="*/ 23 h 45"/>
                <a:gd name="T14" fmla="*/ 43 w 45"/>
                <a:gd name="T15" fmla="*/ 23 h 45"/>
                <a:gd name="T16" fmla="*/ 43 w 45"/>
                <a:gd name="T17" fmla="*/ 22 h 45"/>
                <a:gd name="T18" fmla="*/ 22 w 45"/>
                <a:gd name="T19" fmla="*/ 2 h 45"/>
                <a:gd name="T20" fmla="*/ 2 w 45"/>
                <a:gd name="T21" fmla="*/ 23 h 45"/>
                <a:gd name="T22" fmla="*/ 2 w 45"/>
                <a:gd name="T23" fmla="*/ 23 h 45"/>
                <a:gd name="T24" fmla="*/ 22 w 45"/>
                <a:gd name="T25" fmla="*/ 43 h 45"/>
                <a:gd name="T26" fmla="*/ 43 w 45"/>
                <a:gd name="T27" fmla="*/ 23 h 45"/>
                <a:gd name="T28" fmla="*/ 13 w 45"/>
                <a:gd name="T29" fmla="*/ 10 h 45"/>
                <a:gd name="T30" fmla="*/ 24 w 45"/>
                <a:gd name="T31" fmla="*/ 10 h 45"/>
                <a:gd name="T32" fmla="*/ 30 w 45"/>
                <a:gd name="T33" fmla="*/ 13 h 45"/>
                <a:gd name="T34" fmla="*/ 32 w 45"/>
                <a:gd name="T35" fmla="*/ 17 h 45"/>
                <a:gd name="T36" fmla="*/ 32 w 45"/>
                <a:gd name="T37" fmla="*/ 17 h 45"/>
                <a:gd name="T38" fmla="*/ 26 w 45"/>
                <a:gd name="T39" fmla="*/ 24 h 45"/>
                <a:gd name="T40" fmla="*/ 33 w 45"/>
                <a:gd name="T41" fmla="*/ 33 h 45"/>
                <a:gd name="T42" fmla="*/ 29 w 45"/>
                <a:gd name="T43" fmla="*/ 33 h 45"/>
                <a:gd name="T44" fmla="*/ 23 w 45"/>
                <a:gd name="T45" fmla="*/ 25 h 45"/>
                <a:gd name="T46" fmla="*/ 23 w 45"/>
                <a:gd name="T47" fmla="*/ 25 h 45"/>
                <a:gd name="T48" fmla="*/ 17 w 45"/>
                <a:gd name="T49" fmla="*/ 25 h 45"/>
                <a:gd name="T50" fmla="*/ 17 w 45"/>
                <a:gd name="T51" fmla="*/ 33 h 45"/>
                <a:gd name="T52" fmla="*/ 13 w 45"/>
                <a:gd name="T53" fmla="*/ 33 h 45"/>
                <a:gd name="T54" fmla="*/ 13 w 45"/>
                <a:gd name="T55" fmla="*/ 10 h 45"/>
                <a:gd name="T56" fmla="*/ 23 w 45"/>
                <a:gd name="T57" fmla="*/ 22 h 45"/>
                <a:gd name="T58" fmla="*/ 29 w 45"/>
                <a:gd name="T59" fmla="*/ 18 h 45"/>
                <a:gd name="T60" fmla="*/ 29 w 45"/>
                <a:gd name="T61" fmla="*/ 17 h 45"/>
                <a:gd name="T62" fmla="*/ 24 w 45"/>
                <a:gd name="T63" fmla="*/ 14 h 45"/>
                <a:gd name="T64" fmla="*/ 17 w 45"/>
                <a:gd name="T65" fmla="*/ 14 h 45"/>
                <a:gd name="T66" fmla="*/ 17 w 45"/>
                <a:gd name="T67" fmla="*/ 22 h 45"/>
                <a:gd name="T68" fmla="*/ 23 w 45"/>
                <a:gd name="T69" fmla="*/ 2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 h="45">
                  <a:moveTo>
                    <a:pt x="0" y="23"/>
                  </a:moveTo>
                  <a:cubicBezTo>
                    <a:pt x="0" y="23"/>
                    <a:pt x="0" y="23"/>
                    <a:pt x="0" y="23"/>
                  </a:cubicBezTo>
                  <a:cubicBezTo>
                    <a:pt x="0" y="10"/>
                    <a:pt x="10" y="0"/>
                    <a:pt x="22" y="0"/>
                  </a:cubicBezTo>
                  <a:cubicBezTo>
                    <a:pt x="35" y="0"/>
                    <a:pt x="45" y="10"/>
                    <a:pt x="45" y="22"/>
                  </a:cubicBezTo>
                  <a:cubicBezTo>
                    <a:pt x="45" y="23"/>
                    <a:pt x="45" y="23"/>
                    <a:pt x="45" y="23"/>
                  </a:cubicBezTo>
                  <a:cubicBezTo>
                    <a:pt x="45" y="35"/>
                    <a:pt x="35" y="45"/>
                    <a:pt x="22" y="45"/>
                  </a:cubicBezTo>
                  <a:cubicBezTo>
                    <a:pt x="10" y="45"/>
                    <a:pt x="0" y="35"/>
                    <a:pt x="0" y="23"/>
                  </a:cubicBezTo>
                  <a:close/>
                  <a:moveTo>
                    <a:pt x="43" y="23"/>
                  </a:moveTo>
                  <a:cubicBezTo>
                    <a:pt x="43" y="22"/>
                    <a:pt x="43" y="22"/>
                    <a:pt x="43" y="22"/>
                  </a:cubicBezTo>
                  <a:cubicBezTo>
                    <a:pt x="43" y="11"/>
                    <a:pt x="34" y="2"/>
                    <a:pt x="22" y="2"/>
                  </a:cubicBezTo>
                  <a:cubicBezTo>
                    <a:pt x="11" y="2"/>
                    <a:pt x="2" y="11"/>
                    <a:pt x="2" y="23"/>
                  </a:cubicBezTo>
                  <a:cubicBezTo>
                    <a:pt x="2" y="23"/>
                    <a:pt x="2" y="23"/>
                    <a:pt x="2" y="23"/>
                  </a:cubicBezTo>
                  <a:cubicBezTo>
                    <a:pt x="2" y="34"/>
                    <a:pt x="11" y="43"/>
                    <a:pt x="22" y="43"/>
                  </a:cubicBezTo>
                  <a:cubicBezTo>
                    <a:pt x="34" y="43"/>
                    <a:pt x="43" y="34"/>
                    <a:pt x="43" y="23"/>
                  </a:cubicBezTo>
                  <a:close/>
                  <a:moveTo>
                    <a:pt x="13" y="10"/>
                  </a:moveTo>
                  <a:cubicBezTo>
                    <a:pt x="24" y="10"/>
                    <a:pt x="24" y="10"/>
                    <a:pt x="24" y="10"/>
                  </a:cubicBezTo>
                  <a:cubicBezTo>
                    <a:pt x="27" y="10"/>
                    <a:pt x="29" y="11"/>
                    <a:pt x="30" y="13"/>
                  </a:cubicBezTo>
                  <a:cubicBezTo>
                    <a:pt x="32" y="14"/>
                    <a:pt x="32" y="15"/>
                    <a:pt x="32" y="17"/>
                  </a:cubicBezTo>
                  <a:cubicBezTo>
                    <a:pt x="32" y="17"/>
                    <a:pt x="32" y="17"/>
                    <a:pt x="32" y="17"/>
                  </a:cubicBezTo>
                  <a:cubicBezTo>
                    <a:pt x="32" y="21"/>
                    <a:pt x="30" y="23"/>
                    <a:pt x="26" y="24"/>
                  </a:cubicBezTo>
                  <a:cubicBezTo>
                    <a:pt x="33" y="33"/>
                    <a:pt x="33" y="33"/>
                    <a:pt x="33" y="33"/>
                  </a:cubicBezTo>
                  <a:cubicBezTo>
                    <a:pt x="29" y="33"/>
                    <a:pt x="29" y="33"/>
                    <a:pt x="29" y="33"/>
                  </a:cubicBezTo>
                  <a:cubicBezTo>
                    <a:pt x="23" y="25"/>
                    <a:pt x="23" y="25"/>
                    <a:pt x="23" y="25"/>
                  </a:cubicBezTo>
                  <a:cubicBezTo>
                    <a:pt x="23" y="25"/>
                    <a:pt x="23" y="25"/>
                    <a:pt x="23" y="25"/>
                  </a:cubicBezTo>
                  <a:cubicBezTo>
                    <a:pt x="17" y="25"/>
                    <a:pt x="17" y="25"/>
                    <a:pt x="17" y="25"/>
                  </a:cubicBezTo>
                  <a:cubicBezTo>
                    <a:pt x="17" y="33"/>
                    <a:pt x="17" y="33"/>
                    <a:pt x="17" y="33"/>
                  </a:cubicBezTo>
                  <a:cubicBezTo>
                    <a:pt x="13" y="33"/>
                    <a:pt x="13" y="33"/>
                    <a:pt x="13" y="33"/>
                  </a:cubicBezTo>
                  <a:lnTo>
                    <a:pt x="13" y="10"/>
                  </a:lnTo>
                  <a:close/>
                  <a:moveTo>
                    <a:pt x="23" y="22"/>
                  </a:moveTo>
                  <a:cubicBezTo>
                    <a:pt x="27" y="22"/>
                    <a:pt x="29" y="20"/>
                    <a:pt x="29" y="18"/>
                  </a:cubicBezTo>
                  <a:cubicBezTo>
                    <a:pt x="29" y="17"/>
                    <a:pt x="29" y="17"/>
                    <a:pt x="29" y="17"/>
                  </a:cubicBezTo>
                  <a:cubicBezTo>
                    <a:pt x="29" y="15"/>
                    <a:pt x="27" y="14"/>
                    <a:pt x="24" y="14"/>
                  </a:cubicBezTo>
                  <a:cubicBezTo>
                    <a:pt x="17" y="14"/>
                    <a:pt x="17" y="14"/>
                    <a:pt x="17" y="14"/>
                  </a:cubicBezTo>
                  <a:cubicBezTo>
                    <a:pt x="17" y="22"/>
                    <a:pt x="17" y="22"/>
                    <a:pt x="17" y="22"/>
                  </a:cubicBezTo>
                  <a:lnTo>
                    <a:pt x="23" y="2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schemeClr val="accent1"/>
                </a:solidFill>
              </a:endParaRPr>
            </a:p>
          </p:txBody>
        </p:sp>
      </p:grpSp>
      <p:sp>
        <p:nvSpPr>
          <p:cNvPr id="57" name="TextBox 56"/>
          <p:cNvSpPr txBox="1"/>
          <p:nvPr/>
        </p:nvSpPr>
        <p:spPr>
          <a:xfrm>
            <a:off x="10263735" y="6551829"/>
            <a:ext cx="1633781" cy="215444"/>
          </a:xfrm>
          <a:prstGeom prst="rect">
            <a:avLst/>
          </a:prstGeom>
          <a:noFill/>
        </p:spPr>
        <p:txBody>
          <a:bodyPr wrap="none" anchor="ctr">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sz="800" b="0" i="0" u="none" strike="noStrike" kern="0" cap="none" spc="0" normalizeH="0" baseline="0">
                <a:ln>
                  <a:noFill/>
                </a:ln>
                <a:solidFill>
                  <a:srgbClr val="6A737B"/>
                </a:solidFill>
                <a:effectLst/>
                <a:uLnTx/>
                <a:uFillTx/>
                <a:latin typeface="+mn-lt"/>
                <a:ea typeface="+mn-ea"/>
                <a:cs typeface="+mn-cs"/>
              </a:rPr>
              <a:t> Applied Materials Confidential</a:t>
            </a:r>
          </a:p>
        </p:txBody>
      </p:sp>
    </p:spTree>
    <p:extLst>
      <p:ext uri="{BB962C8B-B14F-4D97-AF65-F5344CB8AC3E}">
        <p14:creationId xmlns:p14="http://schemas.microsoft.com/office/powerpoint/2010/main" xmlns="" val="280629465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lvl1pPr>
              <a:defRPr>
                <a:solidFill>
                  <a:srgbClr val="6A737B"/>
                </a:solidFill>
              </a:defRPr>
            </a:lvl1pPr>
          </a:lstStyle>
          <a:p>
            <a:endParaRPr/>
          </a:p>
        </p:txBody>
      </p:sp>
      <p:sp>
        <p:nvSpPr>
          <p:cNvPr id="8" name="Footer Placeholder 7"/>
          <p:cNvSpPr>
            <a:spLocks noGrp="1"/>
          </p:cNvSpPr>
          <p:nvPr>
            <p:ph type="ftr" sz="quarter" idx="11"/>
          </p:nvPr>
        </p:nvSpPr>
        <p:spPr/>
        <p:txBody>
          <a:bodyPr/>
          <a:lstStyle>
            <a:lvl1pPr>
              <a:defRPr>
                <a:solidFill>
                  <a:srgbClr val="6A737B"/>
                </a:solidFill>
              </a:defRPr>
            </a:lvl1pPr>
          </a:lstStyle>
          <a:p>
            <a:endParaRPr/>
          </a:p>
        </p:txBody>
      </p:sp>
      <p:sp>
        <p:nvSpPr>
          <p:cNvPr id="9" name="Slide Number Placeholder 8"/>
          <p:cNvSpPr>
            <a:spLocks noGrp="1"/>
          </p:cNvSpPr>
          <p:nvPr>
            <p:ph type="sldNum" sz="quarter" idx="12"/>
          </p:nvPr>
        </p:nvSpPr>
        <p:spPr/>
        <p:txBody>
          <a:bodyPr/>
          <a:lstStyle>
            <a:lvl1pPr>
              <a:defRPr>
                <a:solidFill>
                  <a:srgbClr val="6A737B"/>
                </a:solidFill>
              </a:defRPr>
            </a:lvl1pPr>
          </a:lstStyle>
          <a:p>
            <a:fld id="{D92B6165-2E63-41A3-8905-D7634EBC6D44}" type="slidenum">
              <a:rPr/>
              <a:pPr/>
              <a:t>‹#›</a:t>
            </a:fld>
            <a:endParaRPr/>
          </a:p>
        </p:txBody>
      </p:sp>
    </p:spTree>
    <p:extLst>
      <p:ext uri="{BB962C8B-B14F-4D97-AF65-F5344CB8AC3E}">
        <p14:creationId xmlns:p14="http://schemas.microsoft.com/office/powerpoint/2010/main" xmlns="" val="317287227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extLst mod="1">
    <p:ext uri="{DCECCB84-F9BA-43D5-87BE-67443E8EF086}">
      <p15:sldGuideLst xmlns:p15="http://schemas.microsoft.com/office/powerpoint/2012/main" xmlns=""/>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38" name="Rectangle 37"/>
          <p:cNvSpPr/>
          <p:nvPr/>
        </p:nvSpPr>
        <p:spPr>
          <a:xfrm>
            <a:off x="0" y="1"/>
            <a:ext cx="12188952" cy="6438900"/>
          </a:xfrm>
          <a:prstGeom prst="rect">
            <a:avLst/>
          </a:pr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tx1"/>
              </a:solidFill>
            </a:endParaRPr>
          </a:p>
        </p:txBody>
      </p:sp>
      <p:pic>
        <p:nvPicPr>
          <p:cNvPr id="4" name="Picture 3"/>
          <p:cNvPicPr>
            <a:picLocks noChangeAspect="1"/>
          </p:cNvPicPr>
          <p:nvPr/>
        </p:nvPicPr>
        <p:blipFill rotWithShape="1">
          <a:blip r:embed="rId2"/>
          <a:srcRect r="-15" b="-29"/>
          <a:stretch/>
        </p:blipFill>
        <p:spPr>
          <a:xfrm>
            <a:off x="0" y="-1"/>
            <a:ext cx="12188825" cy="6439845"/>
          </a:xfrm>
          <a:prstGeom prst="rect">
            <a:avLst/>
          </a:prstGeom>
        </p:spPr>
      </p:pic>
      <p:sp>
        <p:nvSpPr>
          <p:cNvPr id="39" name="Rectangle 38"/>
          <p:cNvSpPr/>
          <p:nvPr/>
        </p:nvSpPr>
        <p:spPr>
          <a:xfrm>
            <a:off x="0" y="2197100"/>
            <a:ext cx="9752013" cy="4241800"/>
          </a:xfrm>
          <a:prstGeom prst="rect">
            <a:avLst/>
          </a:prstGeom>
          <a:solidFill>
            <a:schemeClr val="accent1">
              <a:alpha val="9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tx1"/>
              </a:solidFill>
            </a:endParaRPr>
          </a:p>
        </p:txBody>
      </p:sp>
      <p:sp>
        <p:nvSpPr>
          <p:cNvPr id="2" name="Title 1"/>
          <p:cNvSpPr>
            <a:spLocks noGrp="1"/>
          </p:cNvSpPr>
          <p:nvPr>
            <p:ph type="title"/>
          </p:nvPr>
        </p:nvSpPr>
        <p:spPr>
          <a:xfrm>
            <a:off x="800099" y="2390775"/>
            <a:ext cx="8565574" cy="2701561"/>
          </a:xfrm>
        </p:spPr>
        <p:txBody>
          <a:bodyPr anchor="b"/>
          <a:lstStyle>
            <a:lvl1pPr algn="l">
              <a:defRPr sz="3600" b="0" cap="none" baseline="0">
                <a:solidFill>
                  <a:schemeClr val="bg1"/>
                </a:solidFill>
              </a:defRPr>
            </a:lvl1pPr>
          </a:lstStyle>
          <a:p>
            <a:r>
              <a:rPr lang="en-US" smtClean="0"/>
              <a:t>Click to edit Master title style</a:t>
            </a:r>
            <a:endParaRPr dirty="0"/>
          </a:p>
        </p:txBody>
      </p:sp>
      <p:sp>
        <p:nvSpPr>
          <p:cNvPr id="3" name="Text Placeholder 2"/>
          <p:cNvSpPr>
            <a:spLocks noGrp="1"/>
          </p:cNvSpPr>
          <p:nvPr>
            <p:ph type="body" idx="1"/>
          </p:nvPr>
        </p:nvSpPr>
        <p:spPr>
          <a:xfrm>
            <a:off x="800099" y="5092336"/>
            <a:ext cx="8565574" cy="1050925"/>
          </a:xfrm>
        </p:spPr>
        <p:txBody>
          <a:bodyPr anchor="t"/>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0" name="Slide Number Placeholder 5"/>
          <p:cNvSpPr>
            <a:spLocks noGrp="1"/>
          </p:cNvSpPr>
          <p:nvPr>
            <p:ph type="sldNum" sz="quarter" idx="4"/>
          </p:nvPr>
        </p:nvSpPr>
        <p:spPr>
          <a:xfrm>
            <a:off x="274320" y="6577142"/>
            <a:ext cx="729445" cy="164592"/>
          </a:xfrm>
          <a:prstGeom prst="rect">
            <a:avLst/>
          </a:prstGeom>
        </p:spPr>
        <p:txBody>
          <a:bodyPr vert="horz" lIns="91440" tIns="45720" rIns="91440" bIns="45720" rtlCol="0" anchor="ctr"/>
          <a:lstStyle>
            <a:lvl1pPr algn="l">
              <a:defRPr sz="800">
                <a:solidFill>
                  <a:srgbClr val="6A737B"/>
                </a:solidFill>
              </a:defRPr>
            </a:lvl1pPr>
          </a:lstStyle>
          <a:p>
            <a:fld id="{D92B6165-2E63-41A3-8905-D7634EBC6D44}" type="slidenum">
              <a:rPr/>
              <a:pPr/>
              <a:t>‹#›</a:t>
            </a:fld>
            <a:endParaRPr dirty="0"/>
          </a:p>
        </p:txBody>
      </p:sp>
      <p:grpSp>
        <p:nvGrpSpPr>
          <p:cNvPr id="11" name="Group 10"/>
          <p:cNvGrpSpPr/>
          <p:nvPr userDrawn="1"/>
        </p:nvGrpSpPr>
        <p:grpSpPr>
          <a:xfrm>
            <a:off x="11064240" y="6540795"/>
            <a:ext cx="785813" cy="198437"/>
            <a:chOff x="11068050" y="6488113"/>
            <a:chExt cx="785813" cy="198437"/>
          </a:xfrm>
        </p:grpSpPr>
        <p:sp>
          <p:nvSpPr>
            <p:cNvPr id="12" name="Freeform 5"/>
            <p:cNvSpPr>
              <a:spLocks noEditPoints="1"/>
            </p:cNvSpPr>
            <p:nvPr/>
          </p:nvSpPr>
          <p:spPr bwMode="auto">
            <a:xfrm>
              <a:off x="11068050" y="6488113"/>
              <a:ext cx="198438" cy="198437"/>
            </a:xfrm>
            <a:custGeom>
              <a:avLst/>
              <a:gdLst>
                <a:gd name="T0" fmla="*/ 286 w 442"/>
                <a:gd name="T1" fmla="*/ 62 h 439"/>
                <a:gd name="T2" fmla="*/ 91 w 442"/>
                <a:gd name="T3" fmla="*/ 61 h 439"/>
                <a:gd name="T4" fmla="*/ 60 w 442"/>
                <a:gd name="T5" fmla="*/ 92 h 439"/>
                <a:gd name="T6" fmla="*/ 286 w 442"/>
                <a:gd name="T7" fmla="*/ 92 h 439"/>
                <a:gd name="T8" fmla="*/ 348 w 442"/>
                <a:gd name="T9" fmla="*/ 153 h 439"/>
                <a:gd name="T10" fmla="*/ 348 w 442"/>
                <a:gd name="T11" fmla="*/ 439 h 439"/>
                <a:gd name="T12" fmla="*/ 379 w 442"/>
                <a:gd name="T13" fmla="*/ 439 h 439"/>
                <a:gd name="T14" fmla="*/ 380 w 442"/>
                <a:gd name="T15" fmla="*/ 153 h 439"/>
                <a:gd name="T16" fmla="*/ 286 w 442"/>
                <a:gd name="T17" fmla="*/ 62 h 439"/>
                <a:gd name="T18" fmla="*/ 442 w 442"/>
                <a:gd name="T19" fmla="*/ 439 h 439"/>
                <a:gd name="T20" fmla="*/ 442 w 442"/>
                <a:gd name="T21" fmla="*/ 153 h 439"/>
                <a:gd name="T22" fmla="*/ 286 w 442"/>
                <a:gd name="T23" fmla="*/ 0 h 439"/>
                <a:gd name="T24" fmla="*/ 151 w 442"/>
                <a:gd name="T25" fmla="*/ 0 h 439"/>
                <a:gd name="T26" fmla="*/ 121 w 442"/>
                <a:gd name="T27" fmla="*/ 31 h 439"/>
                <a:gd name="T28" fmla="*/ 286 w 442"/>
                <a:gd name="T29" fmla="*/ 31 h 439"/>
                <a:gd name="T30" fmla="*/ 411 w 442"/>
                <a:gd name="T31" fmla="*/ 153 h 439"/>
                <a:gd name="T32" fmla="*/ 411 w 442"/>
                <a:gd name="T33" fmla="*/ 439 h 439"/>
                <a:gd name="T34" fmla="*/ 442 w 442"/>
                <a:gd name="T35" fmla="*/ 439 h 439"/>
                <a:gd name="T36" fmla="*/ 286 w 442"/>
                <a:gd name="T37" fmla="*/ 123 h 439"/>
                <a:gd name="T38" fmla="*/ 30 w 442"/>
                <a:gd name="T39" fmla="*/ 122 h 439"/>
                <a:gd name="T40" fmla="*/ 0 w 442"/>
                <a:gd name="T41" fmla="*/ 153 h 439"/>
                <a:gd name="T42" fmla="*/ 0 w 442"/>
                <a:gd name="T43" fmla="*/ 153 h 439"/>
                <a:gd name="T44" fmla="*/ 0 w 442"/>
                <a:gd name="T45" fmla="*/ 153 h 439"/>
                <a:gd name="T46" fmla="*/ 0 w 442"/>
                <a:gd name="T47" fmla="*/ 286 h 439"/>
                <a:gd name="T48" fmla="*/ 136 w 442"/>
                <a:gd name="T49" fmla="*/ 438 h 439"/>
                <a:gd name="T50" fmla="*/ 165 w 442"/>
                <a:gd name="T51" fmla="*/ 409 h 439"/>
                <a:gd name="T52" fmla="*/ 156 w 442"/>
                <a:gd name="T53" fmla="*/ 408 h 439"/>
                <a:gd name="T54" fmla="*/ 31 w 442"/>
                <a:gd name="T55" fmla="*/ 286 h 439"/>
                <a:gd name="T56" fmla="*/ 31 w 442"/>
                <a:gd name="T57" fmla="*/ 153 h 439"/>
                <a:gd name="T58" fmla="*/ 62 w 442"/>
                <a:gd name="T59" fmla="*/ 153 h 439"/>
                <a:gd name="T60" fmla="*/ 62 w 442"/>
                <a:gd name="T61" fmla="*/ 286 h 439"/>
                <a:gd name="T62" fmla="*/ 156 w 442"/>
                <a:gd name="T63" fmla="*/ 378 h 439"/>
                <a:gd name="T64" fmla="*/ 195 w 442"/>
                <a:gd name="T65" fmla="*/ 378 h 439"/>
                <a:gd name="T66" fmla="*/ 225 w 442"/>
                <a:gd name="T67" fmla="*/ 347 h 439"/>
                <a:gd name="T68" fmla="*/ 156 w 442"/>
                <a:gd name="T69" fmla="*/ 347 h 439"/>
                <a:gd name="T70" fmla="*/ 94 w 442"/>
                <a:gd name="T71" fmla="*/ 286 h 439"/>
                <a:gd name="T72" fmla="*/ 94 w 442"/>
                <a:gd name="T73" fmla="*/ 153 h 439"/>
                <a:gd name="T74" fmla="*/ 125 w 442"/>
                <a:gd name="T75" fmla="*/ 153 h 439"/>
                <a:gd name="T76" fmla="*/ 125 w 442"/>
                <a:gd name="T77" fmla="*/ 286 h 439"/>
                <a:gd name="T78" fmla="*/ 156 w 442"/>
                <a:gd name="T79" fmla="*/ 317 h 439"/>
                <a:gd name="T80" fmla="*/ 256 w 442"/>
                <a:gd name="T81" fmla="*/ 317 h 439"/>
                <a:gd name="T82" fmla="*/ 286 w 442"/>
                <a:gd name="T83" fmla="*/ 286 h 439"/>
                <a:gd name="T84" fmla="*/ 156 w 442"/>
                <a:gd name="T85" fmla="*/ 286 h 439"/>
                <a:gd name="T86" fmla="*/ 156 w 442"/>
                <a:gd name="T87" fmla="*/ 153 h 439"/>
                <a:gd name="T88" fmla="*/ 286 w 442"/>
                <a:gd name="T89" fmla="*/ 153 h 439"/>
                <a:gd name="T90" fmla="*/ 286 w 442"/>
                <a:gd name="T91" fmla="*/ 439 h 439"/>
                <a:gd name="T92" fmla="*/ 317 w 442"/>
                <a:gd name="T93" fmla="*/ 439 h 439"/>
                <a:gd name="T94" fmla="*/ 317 w 442"/>
                <a:gd name="T95" fmla="*/ 153 h 439"/>
                <a:gd name="T96" fmla="*/ 286 w 442"/>
                <a:gd name="T97" fmla="*/ 123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2" h="439">
                  <a:moveTo>
                    <a:pt x="286" y="62"/>
                  </a:moveTo>
                  <a:cubicBezTo>
                    <a:pt x="91" y="61"/>
                    <a:pt x="91" y="61"/>
                    <a:pt x="91" y="61"/>
                  </a:cubicBezTo>
                  <a:cubicBezTo>
                    <a:pt x="60" y="92"/>
                    <a:pt x="60" y="92"/>
                    <a:pt x="60" y="92"/>
                  </a:cubicBezTo>
                  <a:cubicBezTo>
                    <a:pt x="286" y="92"/>
                    <a:pt x="286" y="92"/>
                    <a:pt x="286" y="92"/>
                  </a:cubicBezTo>
                  <a:cubicBezTo>
                    <a:pt x="320" y="92"/>
                    <a:pt x="348" y="119"/>
                    <a:pt x="348" y="153"/>
                  </a:cubicBezTo>
                  <a:cubicBezTo>
                    <a:pt x="348" y="439"/>
                    <a:pt x="348" y="439"/>
                    <a:pt x="348" y="439"/>
                  </a:cubicBezTo>
                  <a:cubicBezTo>
                    <a:pt x="379" y="439"/>
                    <a:pt x="379" y="439"/>
                    <a:pt x="379" y="439"/>
                  </a:cubicBezTo>
                  <a:cubicBezTo>
                    <a:pt x="380" y="153"/>
                    <a:pt x="380" y="153"/>
                    <a:pt x="380" y="153"/>
                  </a:cubicBezTo>
                  <a:cubicBezTo>
                    <a:pt x="380" y="103"/>
                    <a:pt x="338" y="62"/>
                    <a:pt x="286" y="62"/>
                  </a:cubicBezTo>
                  <a:close/>
                  <a:moveTo>
                    <a:pt x="442" y="439"/>
                  </a:moveTo>
                  <a:cubicBezTo>
                    <a:pt x="442" y="153"/>
                    <a:pt x="442" y="153"/>
                    <a:pt x="442" y="153"/>
                  </a:cubicBezTo>
                  <a:cubicBezTo>
                    <a:pt x="442" y="69"/>
                    <a:pt x="372" y="0"/>
                    <a:pt x="286" y="0"/>
                  </a:cubicBezTo>
                  <a:cubicBezTo>
                    <a:pt x="151" y="0"/>
                    <a:pt x="151" y="0"/>
                    <a:pt x="151" y="0"/>
                  </a:cubicBezTo>
                  <a:cubicBezTo>
                    <a:pt x="121" y="31"/>
                    <a:pt x="121" y="31"/>
                    <a:pt x="121" y="31"/>
                  </a:cubicBezTo>
                  <a:cubicBezTo>
                    <a:pt x="286" y="31"/>
                    <a:pt x="286" y="31"/>
                    <a:pt x="286" y="31"/>
                  </a:cubicBezTo>
                  <a:cubicBezTo>
                    <a:pt x="355" y="31"/>
                    <a:pt x="411" y="86"/>
                    <a:pt x="411" y="153"/>
                  </a:cubicBezTo>
                  <a:cubicBezTo>
                    <a:pt x="411" y="439"/>
                    <a:pt x="411" y="439"/>
                    <a:pt x="411" y="439"/>
                  </a:cubicBezTo>
                  <a:lnTo>
                    <a:pt x="442" y="439"/>
                  </a:lnTo>
                  <a:close/>
                  <a:moveTo>
                    <a:pt x="286" y="123"/>
                  </a:moveTo>
                  <a:cubicBezTo>
                    <a:pt x="30" y="122"/>
                    <a:pt x="30" y="122"/>
                    <a:pt x="30" y="122"/>
                  </a:cubicBezTo>
                  <a:cubicBezTo>
                    <a:pt x="0" y="153"/>
                    <a:pt x="0" y="153"/>
                    <a:pt x="0" y="153"/>
                  </a:cubicBezTo>
                  <a:cubicBezTo>
                    <a:pt x="0" y="153"/>
                    <a:pt x="0" y="153"/>
                    <a:pt x="0" y="153"/>
                  </a:cubicBezTo>
                  <a:cubicBezTo>
                    <a:pt x="0" y="153"/>
                    <a:pt x="0" y="153"/>
                    <a:pt x="0" y="153"/>
                  </a:cubicBezTo>
                  <a:cubicBezTo>
                    <a:pt x="0" y="286"/>
                    <a:pt x="0" y="286"/>
                    <a:pt x="0" y="286"/>
                  </a:cubicBezTo>
                  <a:cubicBezTo>
                    <a:pt x="0" y="364"/>
                    <a:pt x="59" y="428"/>
                    <a:pt x="136" y="438"/>
                  </a:cubicBezTo>
                  <a:cubicBezTo>
                    <a:pt x="165" y="409"/>
                    <a:pt x="165" y="409"/>
                    <a:pt x="165" y="409"/>
                  </a:cubicBezTo>
                  <a:cubicBezTo>
                    <a:pt x="156" y="408"/>
                    <a:pt x="156" y="408"/>
                    <a:pt x="156" y="408"/>
                  </a:cubicBezTo>
                  <a:cubicBezTo>
                    <a:pt x="87" y="408"/>
                    <a:pt x="31" y="354"/>
                    <a:pt x="31" y="286"/>
                  </a:cubicBezTo>
                  <a:cubicBezTo>
                    <a:pt x="31" y="153"/>
                    <a:pt x="31" y="153"/>
                    <a:pt x="31" y="153"/>
                  </a:cubicBezTo>
                  <a:cubicBezTo>
                    <a:pt x="62" y="153"/>
                    <a:pt x="62" y="153"/>
                    <a:pt x="62" y="153"/>
                  </a:cubicBezTo>
                  <a:cubicBezTo>
                    <a:pt x="62" y="286"/>
                    <a:pt x="62" y="286"/>
                    <a:pt x="62" y="286"/>
                  </a:cubicBezTo>
                  <a:cubicBezTo>
                    <a:pt x="62" y="337"/>
                    <a:pt x="104" y="378"/>
                    <a:pt x="156" y="378"/>
                  </a:cubicBezTo>
                  <a:cubicBezTo>
                    <a:pt x="195" y="378"/>
                    <a:pt x="195" y="378"/>
                    <a:pt x="195" y="378"/>
                  </a:cubicBezTo>
                  <a:cubicBezTo>
                    <a:pt x="225" y="347"/>
                    <a:pt x="225" y="347"/>
                    <a:pt x="225" y="347"/>
                  </a:cubicBezTo>
                  <a:cubicBezTo>
                    <a:pt x="156" y="347"/>
                    <a:pt x="156" y="347"/>
                    <a:pt x="156" y="347"/>
                  </a:cubicBezTo>
                  <a:cubicBezTo>
                    <a:pt x="122" y="347"/>
                    <a:pt x="94" y="320"/>
                    <a:pt x="94" y="286"/>
                  </a:cubicBezTo>
                  <a:cubicBezTo>
                    <a:pt x="94" y="153"/>
                    <a:pt x="94" y="153"/>
                    <a:pt x="94" y="153"/>
                  </a:cubicBezTo>
                  <a:cubicBezTo>
                    <a:pt x="125" y="153"/>
                    <a:pt x="125" y="153"/>
                    <a:pt x="125" y="153"/>
                  </a:cubicBezTo>
                  <a:cubicBezTo>
                    <a:pt x="125" y="286"/>
                    <a:pt x="125" y="286"/>
                    <a:pt x="125" y="286"/>
                  </a:cubicBezTo>
                  <a:cubicBezTo>
                    <a:pt x="125" y="303"/>
                    <a:pt x="139" y="317"/>
                    <a:pt x="156" y="317"/>
                  </a:cubicBezTo>
                  <a:cubicBezTo>
                    <a:pt x="256" y="317"/>
                    <a:pt x="256" y="317"/>
                    <a:pt x="256" y="317"/>
                  </a:cubicBezTo>
                  <a:cubicBezTo>
                    <a:pt x="286" y="286"/>
                    <a:pt x="286" y="286"/>
                    <a:pt x="286" y="286"/>
                  </a:cubicBezTo>
                  <a:cubicBezTo>
                    <a:pt x="156" y="286"/>
                    <a:pt x="156" y="286"/>
                    <a:pt x="156" y="286"/>
                  </a:cubicBezTo>
                  <a:cubicBezTo>
                    <a:pt x="156" y="153"/>
                    <a:pt x="156" y="153"/>
                    <a:pt x="156" y="153"/>
                  </a:cubicBezTo>
                  <a:cubicBezTo>
                    <a:pt x="286" y="153"/>
                    <a:pt x="286" y="153"/>
                    <a:pt x="286" y="153"/>
                  </a:cubicBezTo>
                  <a:cubicBezTo>
                    <a:pt x="286" y="439"/>
                    <a:pt x="286" y="439"/>
                    <a:pt x="286" y="439"/>
                  </a:cubicBezTo>
                  <a:cubicBezTo>
                    <a:pt x="317" y="439"/>
                    <a:pt x="317" y="439"/>
                    <a:pt x="317" y="439"/>
                  </a:cubicBezTo>
                  <a:cubicBezTo>
                    <a:pt x="317" y="153"/>
                    <a:pt x="317" y="153"/>
                    <a:pt x="317" y="153"/>
                  </a:cubicBezTo>
                  <a:cubicBezTo>
                    <a:pt x="317" y="136"/>
                    <a:pt x="303" y="123"/>
                    <a:pt x="286" y="123"/>
                  </a:cubicBezTo>
                  <a:close/>
                </a:path>
              </a:pathLst>
            </a:custGeom>
            <a:solidFill>
              <a:srgbClr val="6A737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3" name="Freeform 6"/>
            <p:cNvSpPr>
              <a:spLocks noEditPoints="1"/>
            </p:cNvSpPr>
            <p:nvPr/>
          </p:nvSpPr>
          <p:spPr bwMode="auto">
            <a:xfrm>
              <a:off x="11307763" y="6516688"/>
              <a:ext cx="501650" cy="169862"/>
            </a:xfrm>
            <a:custGeom>
              <a:avLst/>
              <a:gdLst>
                <a:gd name="T0" fmla="*/ 899 w 1115"/>
                <a:gd name="T1" fmla="*/ 87 h 380"/>
                <a:gd name="T2" fmla="*/ 911 w 1115"/>
                <a:gd name="T3" fmla="*/ 26 h 380"/>
                <a:gd name="T4" fmla="*/ 772 w 1115"/>
                <a:gd name="T5" fmla="*/ 2 h 380"/>
                <a:gd name="T6" fmla="*/ 913 w 1115"/>
                <a:gd name="T7" fmla="*/ 193 h 380"/>
                <a:gd name="T8" fmla="*/ 130 w 1115"/>
                <a:gd name="T9" fmla="*/ 234 h 380"/>
                <a:gd name="T10" fmla="*/ 30 w 1115"/>
                <a:gd name="T11" fmla="*/ 234 h 380"/>
                <a:gd name="T12" fmla="*/ 14 w 1115"/>
                <a:gd name="T13" fmla="*/ 378 h 380"/>
                <a:gd name="T14" fmla="*/ 78 w 1115"/>
                <a:gd name="T15" fmla="*/ 340 h 380"/>
                <a:gd name="T16" fmla="*/ 128 w 1115"/>
                <a:gd name="T17" fmla="*/ 376 h 380"/>
                <a:gd name="T18" fmla="*/ 149 w 1115"/>
                <a:gd name="T19" fmla="*/ 237 h 380"/>
                <a:gd name="T20" fmla="*/ 937 w 1115"/>
                <a:gd name="T21" fmla="*/ 234 h 380"/>
                <a:gd name="T22" fmla="*/ 916 w 1115"/>
                <a:gd name="T23" fmla="*/ 378 h 380"/>
                <a:gd name="T24" fmla="*/ 991 w 1115"/>
                <a:gd name="T25" fmla="*/ 358 h 380"/>
                <a:gd name="T26" fmla="*/ 147 w 1115"/>
                <a:gd name="T27" fmla="*/ 144 h 380"/>
                <a:gd name="T28" fmla="*/ 196 w 1115"/>
                <a:gd name="T29" fmla="*/ 189 h 380"/>
                <a:gd name="T30" fmla="*/ 87 w 1115"/>
                <a:gd name="T31" fmla="*/ 2 h 380"/>
                <a:gd name="T32" fmla="*/ 99 w 1115"/>
                <a:gd name="T33" fmla="*/ 34 h 380"/>
                <a:gd name="T34" fmla="*/ 248 w 1115"/>
                <a:gd name="T35" fmla="*/ 190 h 380"/>
                <a:gd name="T36" fmla="*/ 225 w 1115"/>
                <a:gd name="T37" fmla="*/ 2 h 380"/>
                <a:gd name="T38" fmla="*/ 246 w 1115"/>
                <a:gd name="T39" fmla="*/ 193 h 380"/>
                <a:gd name="T40" fmla="*/ 248 w 1115"/>
                <a:gd name="T41" fmla="*/ 103 h 380"/>
                <a:gd name="T42" fmla="*/ 728 w 1115"/>
                <a:gd name="T43" fmla="*/ 2 h 380"/>
                <a:gd name="T44" fmla="*/ 707 w 1115"/>
                <a:gd name="T45" fmla="*/ 193 h 380"/>
                <a:gd name="T46" fmla="*/ 1059 w 1115"/>
                <a:gd name="T47" fmla="*/ 252 h 380"/>
                <a:gd name="T48" fmla="*/ 1109 w 1115"/>
                <a:gd name="T49" fmla="*/ 250 h 380"/>
                <a:gd name="T50" fmla="*/ 1093 w 1115"/>
                <a:gd name="T51" fmla="*/ 340 h 380"/>
                <a:gd name="T52" fmla="*/ 1004 w 1115"/>
                <a:gd name="T53" fmla="*/ 356 h 380"/>
                <a:gd name="T54" fmla="*/ 1012 w 1115"/>
                <a:gd name="T55" fmla="*/ 193 h 380"/>
                <a:gd name="T56" fmla="*/ 945 w 1115"/>
                <a:gd name="T57" fmla="*/ 4 h 380"/>
                <a:gd name="T58" fmla="*/ 1012 w 1115"/>
                <a:gd name="T59" fmla="*/ 26 h 380"/>
                <a:gd name="T60" fmla="*/ 252 w 1115"/>
                <a:gd name="T61" fmla="*/ 235 h 380"/>
                <a:gd name="T62" fmla="*/ 170 w 1115"/>
                <a:gd name="T63" fmla="*/ 374 h 380"/>
                <a:gd name="T64" fmla="*/ 206 w 1115"/>
                <a:gd name="T65" fmla="*/ 342 h 380"/>
                <a:gd name="T66" fmla="*/ 317 w 1115"/>
                <a:gd name="T67" fmla="*/ 378 h 380"/>
                <a:gd name="T68" fmla="*/ 215 w 1115"/>
                <a:gd name="T69" fmla="*/ 322 h 380"/>
                <a:gd name="T70" fmla="*/ 590 w 1115"/>
                <a:gd name="T71" fmla="*/ 168 h 380"/>
                <a:gd name="T72" fmla="*/ 564 w 1115"/>
                <a:gd name="T73" fmla="*/ 4 h 380"/>
                <a:gd name="T74" fmla="*/ 643 w 1115"/>
                <a:gd name="T75" fmla="*/ 321 h 380"/>
                <a:gd name="T76" fmla="*/ 563 w 1115"/>
                <a:gd name="T77" fmla="*/ 234 h 380"/>
                <a:gd name="T78" fmla="*/ 584 w 1115"/>
                <a:gd name="T79" fmla="*/ 378 h 380"/>
                <a:gd name="T80" fmla="*/ 661 w 1115"/>
                <a:gd name="T81" fmla="*/ 378 h 380"/>
                <a:gd name="T82" fmla="*/ 584 w 1115"/>
                <a:gd name="T83" fmla="*/ 254 h 380"/>
                <a:gd name="T84" fmla="*/ 451 w 1115"/>
                <a:gd name="T85" fmla="*/ 359 h 380"/>
                <a:gd name="T86" fmla="*/ 527 w 1115"/>
                <a:gd name="T87" fmla="*/ 296 h 380"/>
                <a:gd name="T88" fmla="*/ 536 w 1115"/>
                <a:gd name="T89" fmla="*/ 251 h 380"/>
                <a:gd name="T90" fmla="*/ 430 w 1115"/>
                <a:gd name="T91" fmla="*/ 237 h 380"/>
                <a:gd name="T92" fmla="*/ 537 w 1115"/>
                <a:gd name="T93" fmla="*/ 376 h 380"/>
                <a:gd name="T94" fmla="*/ 707 w 1115"/>
                <a:gd name="T95" fmla="*/ 234 h 380"/>
                <a:gd name="T96" fmla="*/ 728 w 1115"/>
                <a:gd name="T97" fmla="*/ 378 h 380"/>
                <a:gd name="T98" fmla="*/ 538 w 1115"/>
                <a:gd name="T99" fmla="*/ 64 h 380"/>
                <a:gd name="T100" fmla="*/ 393 w 1115"/>
                <a:gd name="T101" fmla="*/ 190 h 380"/>
                <a:gd name="T102" fmla="*/ 420 w 1115"/>
                <a:gd name="T103" fmla="*/ 127 h 380"/>
                <a:gd name="T104" fmla="*/ 511 w 1115"/>
                <a:gd name="T105" fmla="*/ 65 h 380"/>
                <a:gd name="T106" fmla="*/ 295 w 1115"/>
                <a:gd name="T107" fmla="*/ 237 h 380"/>
                <a:gd name="T108" fmla="*/ 341 w 1115"/>
                <a:gd name="T109" fmla="*/ 378 h 380"/>
                <a:gd name="T110" fmla="*/ 406 w 1115"/>
                <a:gd name="T111" fmla="*/ 254 h 380"/>
                <a:gd name="T112" fmla="*/ 297 w 1115"/>
                <a:gd name="T113" fmla="*/ 234 h 380"/>
                <a:gd name="T114" fmla="*/ 812 w 1115"/>
                <a:gd name="T115" fmla="*/ 235 h 380"/>
                <a:gd name="T116" fmla="*/ 770 w 1115"/>
                <a:gd name="T117" fmla="*/ 377 h 380"/>
                <a:gd name="T118" fmla="*/ 893 w 1115"/>
                <a:gd name="T119" fmla="*/ 378 h 380"/>
                <a:gd name="T120" fmla="*/ 849 w 1115"/>
                <a:gd name="T121" fmla="*/ 32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15" h="380">
                  <a:moveTo>
                    <a:pt x="798" y="168"/>
                  </a:moveTo>
                  <a:cubicBezTo>
                    <a:pt x="798" y="109"/>
                    <a:pt x="798" y="109"/>
                    <a:pt x="798" y="109"/>
                  </a:cubicBezTo>
                  <a:cubicBezTo>
                    <a:pt x="897" y="109"/>
                    <a:pt x="897" y="109"/>
                    <a:pt x="897" y="109"/>
                  </a:cubicBezTo>
                  <a:cubicBezTo>
                    <a:pt x="899" y="109"/>
                    <a:pt x="899" y="109"/>
                    <a:pt x="899" y="109"/>
                  </a:cubicBezTo>
                  <a:cubicBezTo>
                    <a:pt x="899" y="106"/>
                    <a:pt x="899" y="106"/>
                    <a:pt x="899" y="106"/>
                  </a:cubicBezTo>
                  <a:cubicBezTo>
                    <a:pt x="899" y="87"/>
                    <a:pt x="899" y="87"/>
                    <a:pt x="899" y="87"/>
                  </a:cubicBezTo>
                  <a:cubicBezTo>
                    <a:pt x="899" y="84"/>
                    <a:pt x="899" y="84"/>
                    <a:pt x="899" y="84"/>
                  </a:cubicBezTo>
                  <a:cubicBezTo>
                    <a:pt x="897" y="84"/>
                    <a:pt x="897" y="84"/>
                    <a:pt x="897" y="84"/>
                  </a:cubicBezTo>
                  <a:cubicBezTo>
                    <a:pt x="798" y="84"/>
                    <a:pt x="798" y="84"/>
                    <a:pt x="798" y="84"/>
                  </a:cubicBezTo>
                  <a:cubicBezTo>
                    <a:pt x="798" y="26"/>
                    <a:pt x="798" y="26"/>
                    <a:pt x="798" y="26"/>
                  </a:cubicBezTo>
                  <a:cubicBezTo>
                    <a:pt x="909" y="26"/>
                    <a:pt x="909" y="26"/>
                    <a:pt x="909" y="26"/>
                  </a:cubicBezTo>
                  <a:cubicBezTo>
                    <a:pt x="911" y="26"/>
                    <a:pt x="911" y="26"/>
                    <a:pt x="911" y="26"/>
                  </a:cubicBezTo>
                  <a:cubicBezTo>
                    <a:pt x="911" y="23"/>
                    <a:pt x="911" y="23"/>
                    <a:pt x="911" y="23"/>
                  </a:cubicBezTo>
                  <a:cubicBezTo>
                    <a:pt x="911" y="4"/>
                    <a:pt x="911" y="4"/>
                    <a:pt x="911" y="4"/>
                  </a:cubicBezTo>
                  <a:cubicBezTo>
                    <a:pt x="911" y="2"/>
                    <a:pt x="911" y="2"/>
                    <a:pt x="911" y="2"/>
                  </a:cubicBezTo>
                  <a:cubicBezTo>
                    <a:pt x="909" y="2"/>
                    <a:pt x="909" y="2"/>
                    <a:pt x="909" y="2"/>
                  </a:cubicBezTo>
                  <a:cubicBezTo>
                    <a:pt x="774" y="2"/>
                    <a:pt x="774" y="2"/>
                    <a:pt x="774" y="2"/>
                  </a:cubicBezTo>
                  <a:cubicBezTo>
                    <a:pt x="772" y="2"/>
                    <a:pt x="772" y="2"/>
                    <a:pt x="772" y="2"/>
                  </a:cubicBezTo>
                  <a:cubicBezTo>
                    <a:pt x="772" y="4"/>
                    <a:pt x="772" y="4"/>
                    <a:pt x="772" y="4"/>
                  </a:cubicBezTo>
                  <a:cubicBezTo>
                    <a:pt x="772" y="190"/>
                    <a:pt x="772" y="190"/>
                    <a:pt x="772" y="190"/>
                  </a:cubicBezTo>
                  <a:cubicBezTo>
                    <a:pt x="772" y="193"/>
                    <a:pt x="772" y="193"/>
                    <a:pt x="772" y="193"/>
                  </a:cubicBezTo>
                  <a:cubicBezTo>
                    <a:pt x="774" y="193"/>
                    <a:pt x="774" y="193"/>
                    <a:pt x="774" y="193"/>
                  </a:cubicBezTo>
                  <a:cubicBezTo>
                    <a:pt x="910" y="193"/>
                    <a:pt x="910" y="193"/>
                    <a:pt x="910" y="193"/>
                  </a:cubicBezTo>
                  <a:cubicBezTo>
                    <a:pt x="913" y="193"/>
                    <a:pt x="913" y="193"/>
                    <a:pt x="913" y="193"/>
                  </a:cubicBezTo>
                  <a:cubicBezTo>
                    <a:pt x="913" y="190"/>
                    <a:pt x="913" y="190"/>
                    <a:pt x="913" y="190"/>
                  </a:cubicBezTo>
                  <a:cubicBezTo>
                    <a:pt x="913" y="171"/>
                    <a:pt x="913" y="171"/>
                    <a:pt x="913" y="171"/>
                  </a:cubicBezTo>
                  <a:cubicBezTo>
                    <a:pt x="913" y="168"/>
                    <a:pt x="913" y="168"/>
                    <a:pt x="913" y="168"/>
                  </a:cubicBezTo>
                  <a:cubicBezTo>
                    <a:pt x="910" y="168"/>
                    <a:pt x="910" y="168"/>
                    <a:pt x="910" y="168"/>
                  </a:cubicBezTo>
                  <a:lnTo>
                    <a:pt x="798" y="168"/>
                  </a:lnTo>
                  <a:close/>
                  <a:moveTo>
                    <a:pt x="130" y="234"/>
                  </a:moveTo>
                  <a:cubicBezTo>
                    <a:pt x="129" y="234"/>
                    <a:pt x="129" y="234"/>
                    <a:pt x="129" y="234"/>
                  </a:cubicBezTo>
                  <a:cubicBezTo>
                    <a:pt x="128" y="235"/>
                    <a:pt x="128" y="235"/>
                    <a:pt x="128" y="235"/>
                  </a:cubicBezTo>
                  <a:cubicBezTo>
                    <a:pt x="80" y="308"/>
                    <a:pt x="80" y="308"/>
                    <a:pt x="80" y="308"/>
                  </a:cubicBezTo>
                  <a:cubicBezTo>
                    <a:pt x="32" y="235"/>
                    <a:pt x="32" y="235"/>
                    <a:pt x="32" y="235"/>
                  </a:cubicBezTo>
                  <a:cubicBezTo>
                    <a:pt x="31" y="234"/>
                    <a:pt x="31" y="234"/>
                    <a:pt x="31" y="234"/>
                  </a:cubicBezTo>
                  <a:cubicBezTo>
                    <a:pt x="30" y="234"/>
                    <a:pt x="30" y="234"/>
                    <a:pt x="30" y="234"/>
                  </a:cubicBezTo>
                  <a:cubicBezTo>
                    <a:pt x="14" y="234"/>
                    <a:pt x="14" y="234"/>
                    <a:pt x="14" y="234"/>
                  </a:cubicBezTo>
                  <a:cubicBezTo>
                    <a:pt x="11" y="234"/>
                    <a:pt x="11" y="234"/>
                    <a:pt x="11" y="234"/>
                  </a:cubicBezTo>
                  <a:cubicBezTo>
                    <a:pt x="11" y="237"/>
                    <a:pt x="11" y="237"/>
                    <a:pt x="11" y="237"/>
                  </a:cubicBezTo>
                  <a:cubicBezTo>
                    <a:pt x="11" y="376"/>
                    <a:pt x="11" y="376"/>
                    <a:pt x="11" y="376"/>
                  </a:cubicBezTo>
                  <a:cubicBezTo>
                    <a:pt x="11" y="378"/>
                    <a:pt x="11" y="378"/>
                    <a:pt x="11" y="378"/>
                  </a:cubicBezTo>
                  <a:cubicBezTo>
                    <a:pt x="14" y="378"/>
                    <a:pt x="14" y="378"/>
                    <a:pt x="14" y="378"/>
                  </a:cubicBezTo>
                  <a:cubicBezTo>
                    <a:pt x="29" y="378"/>
                    <a:pt x="29" y="378"/>
                    <a:pt x="29" y="378"/>
                  </a:cubicBezTo>
                  <a:cubicBezTo>
                    <a:pt x="32" y="378"/>
                    <a:pt x="32" y="378"/>
                    <a:pt x="32" y="378"/>
                  </a:cubicBezTo>
                  <a:cubicBezTo>
                    <a:pt x="32" y="376"/>
                    <a:pt x="32" y="376"/>
                    <a:pt x="32" y="376"/>
                  </a:cubicBezTo>
                  <a:cubicBezTo>
                    <a:pt x="32" y="272"/>
                    <a:pt x="32" y="272"/>
                    <a:pt x="32" y="272"/>
                  </a:cubicBezTo>
                  <a:cubicBezTo>
                    <a:pt x="77" y="339"/>
                    <a:pt x="77" y="339"/>
                    <a:pt x="77" y="339"/>
                  </a:cubicBezTo>
                  <a:cubicBezTo>
                    <a:pt x="78" y="340"/>
                    <a:pt x="78" y="340"/>
                    <a:pt x="78" y="340"/>
                  </a:cubicBezTo>
                  <a:cubicBezTo>
                    <a:pt x="79" y="340"/>
                    <a:pt x="79" y="340"/>
                    <a:pt x="79" y="340"/>
                  </a:cubicBezTo>
                  <a:cubicBezTo>
                    <a:pt x="80" y="340"/>
                    <a:pt x="80" y="340"/>
                    <a:pt x="80" y="340"/>
                  </a:cubicBezTo>
                  <a:cubicBezTo>
                    <a:pt x="82" y="340"/>
                    <a:pt x="82" y="340"/>
                    <a:pt x="82" y="340"/>
                  </a:cubicBezTo>
                  <a:cubicBezTo>
                    <a:pt x="82" y="339"/>
                    <a:pt x="82" y="339"/>
                    <a:pt x="82" y="339"/>
                  </a:cubicBezTo>
                  <a:cubicBezTo>
                    <a:pt x="128" y="272"/>
                    <a:pt x="128" y="272"/>
                    <a:pt x="128" y="272"/>
                  </a:cubicBezTo>
                  <a:cubicBezTo>
                    <a:pt x="128" y="376"/>
                    <a:pt x="128" y="376"/>
                    <a:pt x="128" y="376"/>
                  </a:cubicBezTo>
                  <a:cubicBezTo>
                    <a:pt x="128" y="378"/>
                    <a:pt x="128" y="378"/>
                    <a:pt x="128" y="378"/>
                  </a:cubicBezTo>
                  <a:cubicBezTo>
                    <a:pt x="131" y="378"/>
                    <a:pt x="131" y="378"/>
                    <a:pt x="131" y="378"/>
                  </a:cubicBezTo>
                  <a:cubicBezTo>
                    <a:pt x="146" y="378"/>
                    <a:pt x="146" y="378"/>
                    <a:pt x="146" y="378"/>
                  </a:cubicBezTo>
                  <a:cubicBezTo>
                    <a:pt x="149" y="378"/>
                    <a:pt x="149" y="378"/>
                    <a:pt x="149" y="378"/>
                  </a:cubicBezTo>
                  <a:cubicBezTo>
                    <a:pt x="149" y="376"/>
                    <a:pt x="149" y="376"/>
                    <a:pt x="149" y="376"/>
                  </a:cubicBezTo>
                  <a:cubicBezTo>
                    <a:pt x="149" y="237"/>
                    <a:pt x="149" y="237"/>
                    <a:pt x="149" y="237"/>
                  </a:cubicBezTo>
                  <a:cubicBezTo>
                    <a:pt x="149" y="234"/>
                    <a:pt x="149" y="234"/>
                    <a:pt x="149" y="234"/>
                  </a:cubicBezTo>
                  <a:cubicBezTo>
                    <a:pt x="146" y="234"/>
                    <a:pt x="146" y="234"/>
                    <a:pt x="146" y="234"/>
                  </a:cubicBezTo>
                  <a:lnTo>
                    <a:pt x="130" y="234"/>
                  </a:lnTo>
                  <a:close/>
                  <a:moveTo>
                    <a:pt x="937" y="358"/>
                  </a:moveTo>
                  <a:cubicBezTo>
                    <a:pt x="937" y="237"/>
                    <a:pt x="937" y="237"/>
                    <a:pt x="937" y="237"/>
                  </a:cubicBezTo>
                  <a:cubicBezTo>
                    <a:pt x="937" y="234"/>
                    <a:pt x="937" y="234"/>
                    <a:pt x="937" y="234"/>
                  </a:cubicBezTo>
                  <a:cubicBezTo>
                    <a:pt x="934" y="234"/>
                    <a:pt x="934" y="234"/>
                    <a:pt x="934" y="234"/>
                  </a:cubicBezTo>
                  <a:cubicBezTo>
                    <a:pt x="918" y="234"/>
                    <a:pt x="918" y="234"/>
                    <a:pt x="918" y="234"/>
                  </a:cubicBezTo>
                  <a:cubicBezTo>
                    <a:pt x="916" y="234"/>
                    <a:pt x="916" y="234"/>
                    <a:pt x="916" y="234"/>
                  </a:cubicBezTo>
                  <a:cubicBezTo>
                    <a:pt x="916" y="237"/>
                    <a:pt x="916" y="237"/>
                    <a:pt x="916" y="237"/>
                  </a:cubicBezTo>
                  <a:cubicBezTo>
                    <a:pt x="916" y="376"/>
                    <a:pt x="916" y="376"/>
                    <a:pt x="916" y="376"/>
                  </a:cubicBezTo>
                  <a:cubicBezTo>
                    <a:pt x="916" y="378"/>
                    <a:pt x="916" y="378"/>
                    <a:pt x="916" y="378"/>
                  </a:cubicBezTo>
                  <a:cubicBezTo>
                    <a:pt x="918" y="378"/>
                    <a:pt x="918" y="378"/>
                    <a:pt x="918" y="378"/>
                  </a:cubicBezTo>
                  <a:cubicBezTo>
                    <a:pt x="989" y="378"/>
                    <a:pt x="989" y="378"/>
                    <a:pt x="989" y="378"/>
                  </a:cubicBezTo>
                  <a:cubicBezTo>
                    <a:pt x="991" y="378"/>
                    <a:pt x="991" y="378"/>
                    <a:pt x="991" y="378"/>
                  </a:cubicBezTo>
                  <a:cubicBezTo>
                    <a:pt x="991" y="376"/>
                    <a:pt x="991" y="376"/>
                    <a:pt x="991" y="376"/>
                  </a:cubicBezTo>
                  <a:cubicBezTo>
                    <a:pt x="991" y="361"/>
                    <a:pt x="991" y="361"/>
                    <a:pt x="991" y="361"/>
                  </a:cubicBezTo>
                  <a:cubicBezTo>
                    <a:pt x="991" y="358"/>
                    <a:pt x="991" y="358"/>
                    <a:pt x="991" y="358"/>
                  </a:cubicBezTo>
                  <a:cubicBezTo>
                    <a:pt x="989" y="358"/>
                    <a:pt x="989" y="358"/>
                    <a:pt x="989" y="358"/>
                  </a:cubicBezTo>
                  <a:lnTo>
                    <a:pt x="937" y="358"/>
                  </a:lnTo>
                  <a:close/>
                  <a:moveTo>
                    <a:pt x="28" y="193"/>
                  </a:moveTo>
                  <a:cubicBezTo>
                    <a:pt x="28" y="191"/>
                    <a:pt x="28" y="191"/>
                    <a:pt x="28" y="191"/>
                  </a:cubicBezTo>
                  <a:cubicBezTo>
                    <a:pt x="50" y="144"/>
                    <a:pt x="50" y="144"/>
                    <a:pt x="50" y="144"/>
                  </a:cubicBezTo>
                  <a:cubicBezTo>
                    <a:pt x="147" y="144"/>
                    <a:pt x="147" y="144"/>
                    <a:pt x="147" y="144"/>
                  </a:cubicBezTo>
                  <a:cubicBezTo>
                    <a:pt x="168" y="191"/>
                    <a:pt x="168" y="191"/>
                    <a:pt x="168" y="191"/>
                  </a:cubicBezTo>
                  <a:cubicBezTo>
                    <a:pt x="169" y="193"/>
                    <a:pt x="169" y="193"/>
                    <a:pt x="169" y="193"/>
                  </a:cubicBezTo>
                  <a:cubicBezTo>
                    <a:pt x="171" y="193"/>
                    <a:pt x="171" y="193"/>
                    <a:pt x="171" y="193"/>
                  </a:cubicBezTo>
                  <a:cubicBezTo>
                    <a:pt x="193" y="193"/>
                    <a:pt x="193" y="193"/>
                    <a:pt x="193" y="193"/>
                  </a:cubicBezTo>
                  <a:cubicBezTo>
                    <a:pt x="198" y="193"/>
                    <a:pt x="198" y="193"/>
                    <a:pt x="198" y="193"/>
                  </a:cubicBezTo>
                  <a:cubicBezTo>
                    <a:pt x="196" y="189"/>
                    <a:pt x="196" y="189"/>
                    <a:pt x="196" y="189"/>
                  </a:cubicBezTo>
                  <a:cubicBezTo>
                    <a:pt x="111" y="2"/>
                    <a:pt x="111" y="2"/>
                    <a:pt x="111" y="2"/>
                  </a:cubicBezTo>
                  <a:cubicBezTo>
                    <a:pt x="110" y="0"/>
                    <a:pt x="110" y="0"/>
                    <a:pt x="110" y="0"/>
                  </a:cubicBezTo>
                  <a:cubicBezTo>
                    <a:pt x="109" y="0"/>
                    <a:pt x="109" y="0"/>
                    <a:pt x="109" y="0"/>
                  </a:cubicBezTo>
                  <a:cubicBezTo>
                    <a:pt x="89" y="0"/>
                    <a:pt x="89" y="0"/>
                    <a:pt x="89" y="0"/>
                  </a:cubicBezTo>
                  <a:cubicBezTo>
                    <a:pt x="87" y="0"/>
                    <a:pt x="87" y="0"/>
                    <a:pt x="87" y="0"/>
                  </a:cubicBezTo>
                  <a:cubicBezTo>
                    <a:pt x="87" y="2"/>
                    <a:pt x="87" y="2"/>
                    <a:pt x="87" y="2"/>
                  </a:cubicBezTo>
                  <a:cubicBezTo>
                    <a:pt x="2" y="189"/>
                    <a:pt x="2" y="189"/>
                    <a:pt x="2" y="189"/>
                  </a:cubicBezTo>
                  <a:cubicBezTo>
                    <a:pt x="0" y="193"/>
                    <a:pt x="0" y="193"/>
                    <a:pt x="0" y="193"/>
                  </a:cubicBezTo>
                  <a:cubicBezTo>
                    <a:pt x="4" y="193"/>
                    <a:pt x="4" y="193"/>
                    <a:pt x="4" y="193"/>
                  </a:cubicBezTo>
                  <a:cubicBezTo>
                    <a:pt x="26" y="193"/>
                    <a:pt x="26" y="193"/>
                    <a:pt x="26" y="193"/>
                  </a:cubicBezTo>
                  <a:lnTo>
                    <a:pt x="28" y="193"/>
                  </a:lnTo>
                  <a:close/>
                  <a:moveTo>
                    <a:pt x="99" y="34"/>
                  </a:moveTo>
                  <a:cubicBezTo>
                    <a:pt x="137" y="119"/>
                    <a:pt x="137" y="119"/>
                    <a:pt x="137" y="119"/>
                  </a:cubicBezTo>
                  <a:cubicBezTo>
                    <a:pt x="60" y="119"/>
                    <a:pt x="60" y="119"/>
                    <a:pt x="60" y="119"/>
                  </a:cubicBezTo>
                  <a:lnTo>
                    <a:pt x="99" y="34"/>
                  </a:lnTo>
                  <a:close/>
                  <a:moveTo>
                    <a:pt x="246" y="193"/>
                  </a:moveTo>
                  <a:cubicBezTo>
                    <a:pt x="248" y="193"/>
                    <a:pt x="248" y="193"/>
                    <a:pt x="248" y="193"/>
                  </a:cubicBezTo>
                  <a:cubicBezTo>
                    <a:pt x="248" y="190"/>
                    <a:pt x="248" y="190"/>
                    <a:pt x="248" y="190"/>
                  </a:cubicBezTo>
                  <a:cubicBezTo>
                    <a:pt x="248" y="127"/>
                    <a:pt x="248" y="127"/>
                    <a:pt x="248" y="127"/>
                  </a:cubicBezTo>
                  <a:cubicBezTo>
                    <a:pt x="291" y="127"/>
                    <a:pt x="291" y="127"/>
                    <a:pt x="291" y="127"/>
                  </a:cubicBezTo>
                  <a:cubicBezTo>
                    <a:pt x="328" y="127"/>
                    <a:pt x="366" y="108"/>
                    <a:pt x="366" y="64"/>
                  </a:cubicBezTo>
                  <a:cubicBezTo>
                    <a:pt x="366" y="63"/>
                    <a:pt x="366" y="63"/>
                    <a:pt x="366" y="63"/>
                  </a:cubicBezTo>
                  <a:cubicBezTo>
                    <a:pt x="366" y="26"/>
                    <a:pt x="338" y="2"/>
                    <a:pt x="294" y="2"/>
                  </a:cubicBezTo>
                  <a:cubicBezTo>
                    <a:pt x="225" y="2"/>
                    <a:pt x="225" y="2"/>
                    <a:pt x="225" y="2"/>
                  </a:cubicBezTo>
                  <a:cubicBezTo>
                    <a:pt x="222" y="2"/>
                    <a:pt x="222" y="2"/>
                    <a:pt x="222" y="2"/>
                  </a:cubicBezTo>
                  <a:cubicBezTo>
                    <a:pt x="222" y="4"/>
                    <a:pt x="222" y="4"/>
                    <a:pt x="222" y="4"/>
                  </a:cubicBezTo>
                  <a:cubicBezTo>
                    <a:pt x="222" y="190"/>
                    <a:pt x="222" y="190"/>
                    <a:pt x="222" y="190"/>
                  </a:cubicBezTo>
                  <a:cubicBezTo>
                    <a:pt x="222" y="193"/>
                    <a:pt x="222" y="193"/>
                    <a:pt x="222" y="193"/>
                  </a:cubicBezTo>
                  <a:cubicBezTo>
                    <a:pt x="225" y="193"/>
                    <a:pt x="225" y="193"/>
                    <a:pt x="225" y="193"/>
                  </a:cubicBezTo>
                  <a:lnTo>
                    <a:pt x="246" y="193"/>
                  </a:lnTo>
                  <a:close/>
                  <a:moveTo>
                    <a:pt x="248" y="26"/>
                  </a:moveTo>
                  <a:cubicBezTo>
                    <a:pt x="293" y="26"/>
                    <a:pt x="293" y="26"/>
                    <a:pt x="293" y="26"/>
                  </a:cubicBezTo>
                  <a:cubicBezTo>
                    <a:pt x="323" y="26"/>
                    <a:pt x="340" y="40"/>
                    <a:pt x="340" y="64"/>
                  </a:cubicBezTo>
                  <a:cubicBezTo>
                    <a:pt x="340" y="65"/>
                    <a:pt x="340" y="65"/>
                    <a:pt x="340" y="65"/>
                  </a:cubicBezTo>
                  <a:cubicBezTo>
                    <a:pt x="340" y="88"/>
                    <a:pt x="321" y="103"/>
                    <a:pt x="292" y="103"/>
                  </a:cubicBezTo>
                  <a:cubicBezTo>
                    <a:pt x="248" y="103"/>
                    <a:pt x="248" y="103"/>
                    <a:pt x="248" y="103"/>
                  </a:cubicBezTo>
                  <a:lnTo>
                    <a:pt x="248" y="26"/>
                  </a:lnTo>
                  <a:close/>
                  <a:moveTo>
                    <a:pt x="730" y="193"/>
                  </a:moveTo>
                  <a:cubicBezTo>
                    <a:pt x="730" y="190"/>
                    <a:pt x="730" y="190"/>
                    <a:pt x="730" y="190"/>
                  </a:cubicBezTo>
                  <a:cubicBezTo>
                    <a:pt x="730" y="4"/>
                    <a:pt x="730" y="4"/>
                    <a:pt x="730" y="4"/>
                  </a:cubicBezTo>
                  <a:cubicBezTo>
                    <a:pt x="730" y="2"/>
                    <a:pt x="730" y="2"/>
                    <a:pt x="730" y="2"/>
                  </a:cubicBezTo>
                  <a:cubicBezTo>
                    <a:pt x="728" y="2"/>
                    <a:pt x="728" y="2"/>
                    <a:pt x="728" y="2"/>
                  </a:cubicBezTo>
                  <a:cubicBezTo>
                    <a:pt x="707" y="2"/>
                    <a:pt x="707" y="2"/>
                    <a:pt x="707" y="2"/>
                  </a:cubicBezTo>
                  <a:cubicBezTo>
                    <a:pt x="704" y="2"/>
                    <a:pt x="704" y="2"/>
                    <a:pt x="704" y="2"/>
                  </a:cubicBezTo>
                  <a:cubicBezTo>
                    <a:pt x="704" y="4"/>
                    <a:pt x="704" y="4"/>
                    <a:pt x="704" y="4"/>
                  </a:cubicBezTo>
                  <a:cubicBezTo>
                    <a:pt x="704" y="190"/>
                    <a:pt x="704" y="190"/>
                    <a:pt x="704" y="190"/>
                  </a:cubicBezTo>
                  <a:cubicBezTo>
                    <a:pt x="704" y="193"/>
                    <a:pt x="704" y="193"/>
                    <a:pt x="704" y="193"/>
                  </a:cubicBezTo>
                  <a:cubicBezTo>
                    <a:pt x="707" y="193"/>
                    <a:pt x="707" y="193"/>
                    <a:pt x="707" y="193"/>
                  </a:cubicBezTo>
                  <a:cubicBezTo>
                    <a:pt x="728" y="193"/>
                    <a:pt x="728" y="193"/>
                    <a:pt x="728" y="193"/>
                  </a:cubicBezTo>
                  <a:lnTo>
                    <a:pt x="730" y="193"/>
                  </a:lnTo>
                  <a:close/>
                  <a:moveTo>
                    <a:pt x="1067" y="296"/>
                  </a:moveTo>
                  <a:cubicBezTo>
                    <a:pt x="1037" y="290"/>
                    <a:pt x="1032" y="283"/>
                    <a:pt x="1032" y="272"/>
                  </a:cubicBezTo>
                  <a:cubicBezTo>
                    <a:pt x="1032" y="271"/>
                    <a:pt x="1032" y="271"/>
                    <a:pt x="1032" y="271"/>
                  </a:cubicBezTo>
                  <a:cubicBezTo>
                    <a:pt x="1032" y="260"/>
                    <a:pt x="1043" y="252"/>
                    <a:pt x="1059" y="252"/>
                  </a:cubicBezTo>
                  <a:cubicBezTo>
                    <a:pt x="1073" y="252"/>
                    <a:pt x="1085" y="256"/>
                    <a:pt x="1097" y="266"/>
                  </a:cubicBezTo>
                  <a:cubicBezTo>
                    <a:pt x="1099" y="268"/>
                    <a:pt x="1099" y="268"/>
                    <a:pt x="1099" y="268"/>
                  </a:cubicBezTo>
                  <a:cubicBezTo>
                    <a:pt x="1101" y="266"/>
                    <a:pt x="1101" y="266"/>
                    <a:pt x="1101" y="266"/>
                  </a:cubicBezTo>
                  <a:cubicBezTo>
                    <a:pt x="1110" y="254"/>
                    <a:pt x="1110" y="254"/>
                    <a:pt x="1110" y="254"/>
                  </a:cubicBezTo>
                  <a:cubicBezTo>
                    <a:pt x="1111" y="252"/>
                    <a:pt x="1111" y="252"/>
                    <a:pt x="1111" y="252"/>
                  </a:cubicBezTo>
                  <a:cubicBezTo>
                    <a:pt x="1109" y="250"/>
                    <a:pt x="1109" y="250"/>
                    <a:pt x="1109" y="250"/>
                  </a:cubicBezTo>
                  <a:cubicBezTo>
                    <a:pt x="1094" y="238"/>
                    <a:pt x="1079" y="232"/>
                    <a:pt x="1059" y="232"/>
                  </a:cubicBezTo>
                  <a:cubicBezTo>
                    <a:pt x="1031" y="232"/>
                    <a:pt x="1011" y="249"/>
                    <a:pt x="1011" y="273"/>
                  </a:cubicBezTo>
                  <a:cubicBezTo>
                    <a:pt x="1011" y="273"/>
                    <a:pt x="1011" y="273"/>
                    <a:pt x="1011" y="273"/>
                  </a:cubicBezTo>
                  <a:cubicBezTo>
                    <a:pt x="1011" y="300"/>
                    <a:pt x="1030" y="309"/>
                    <a:pt x="1059" y="316"/>
                  </a:cubicBezTo>
                  <a:cubicBezTo>
                    <a:pt x="1088" y="322"/>
                    <a:pt x="1093" y="329"/>
                    <a:pt x="1093" y="340"/>
                  </a:cubicBezTo>
                  <a:cubicBezTo>
                    <a:pt x="1093" y="340"/>
                    <a:pt x="1093" y="340"/>
                    <a:pt x="1093" y="340"/>
                  </a:cubicBezTo>
                  <a:cubicBezTo>
                    <a:pt x="1093" y="352"/>
                    <a:pt x="1082" y="361"/>
                    <a:pt x="1065" y="361"/>
                  </a:cubicBezTo>
                  <a:cubicBezTo>
                    <a:pt x="1048" y="361"/>
                    <a:pt x="1034" y="355"/>
                    <a:pt x="1019" y="342"/>
                  </a:cubicBezTo>
                  <a:cubicBezTo>
                    <a:pt x="1017" y="340"/>
                    <a:pt x="1017" y="340"/>
                    <a:pt x="1017" y="340"/>
                  </a:cubicBezTo>
                  <a:cubicBezTo>
                    <a:pt x="1016" y="342"/>
                    <a:pt x="1016" y="342"/>
                    <a:pt x="1016" y="342"/>
                  </a:cubicBezTo>
                  <a:cubicBezTo>
                    <a:pt x="1006" y="354"/>
                    <a:pt x="1006" y="354"/>
                    <a:pt x="1006" y="354"/>
                  </a:cubicBezTo>
                  <a:cubicBezTo>
                    <a:pt x="1004" y="356"/>
                    <a:pt x="1004" y="356"/>
                    <a:pt x="1004" y="356"/>
                  </a:cubicBezTo>
                  <a:cubicBezTo>
                    <a:pt x="1006" y="357"/>
                    <a:pt x="1006" y="357"/>
                    <a:pt x="1006" y="357"/>
                  </a:cubicBezTo>
                  <a:cubicBezTo>
                    <a:pt x="1024" y="373"/>
                    <a:pt x="1042" y="380"/>
                    <a:pt x="1065" y="380"/>
                  </a:cubicBezTo>
                  <a:cubicBezTo>
                    <a:pt x="1094" y="380"/>
                    <a:pt x="1115" y="363"/>
                    <a:pt x="1115" y="338"/>
                  </a:cubicBezTo>
                  <a:cubicBezTo>
                    <a:pt x="1115" y="338"/>
                    <a:pt x="1115" y="338"/>
                    <a:pt x="1115" y="338"/>
                  </a:cubicBezTo>
                  <a:cubicBezTo>
                    <a:pt x="1115" y="316"/>
                    <a:pt x="1100" y="303"/>
                    <a:pt x="1067" y="296"/>
                  </a:cubicBezTo>
                  <a:close/>
                  <a:moveTo>
                    <a:pt x="1012" y="193"/>
                  </a:moveTo>
                  <a:cubicBezTo>
                    <a:pt x="1071" y="193"/>
                    <a:pt x="1113" y="153"/>
                    <a:pt x="1113" y="97"/>
                  </a:cubicBezTo>
                  <a:cubicBezTo>
                    <a:pt x="1113" y="97"/>
                    <a:pt x="1113" y="97"/>
                    <a:pt x="1113" y="97"/>
                  </a:cubicBezTo>
                  <a:cubicBezTo>
                    <a:pt x="1113" y="42"/>
                    <a:pt x="1071" y="2"/>
                    <a:pt x="1012" y="2"/>
                  </a:cubicBezTo>
                  <a:cubicBezTo>
                    <a:pt x="948" y="2"/>
                    <a:pt x="948" y="2"/>
                    <a:pt x="948" y="2"/>
                  </a:cubicBezTo>
                  <a:cubicBezTo>
                    <a:pt x="945" y="2"/>
                    <a:pt x="945" y="2"/>
                    <a:pt x="945" y="2"/>
                  </a:cubicBezTo>
                  <a:cubicBezTo>
                    <a:pt x="945" y="4"/>
                    <a:pt x="945" y="4"/>
                    <a:pt x="945" y="4"/>
                  </a:cubicBezTo>
                  <a:cubicBezTo>
                    <a:pt x="945" y="190"/>
                    <a:pt x="945" y="190"/>
                    <a:pt x="945" y="190"/>
                  </a:cubicBezTo>
                  <a:cubicBezTo>
                    <a:pt x="945" y="193"/>
                    <a:pt x="945" y="193"/>
                    <a:pt x="945" y="193"/>
                  </a:cubicBezTo>
                  <a:cubicBezTo>
                    <a:pt x="948" y="193"/>
                    <a:pt x="948" y="193"/>
                    <a:pt x="948" y="193"/>
                  </a:cubicBezTo>
                  <a:lnTo>
                    <a:pt x="1012" y="193"/>
                  </a:lnTo>
                  <a:close/>
                  <a:moveTo>
                    <a:pt x="971" y="26"/>
                  </a:moveTo>
                  <a:cubicBezTo>
                    <a:pt x="1012" y="26"/>
                    <a:pt x="1012" y="26"/>
                    <a:pt x="1012" y="26"/>
                  </a:cubicBezTo>
                  <a:cubicBezTo>
                    <a:pt x="1056" y="26"/>
                    <a:pt x="1086" y="55"/>
                    <a:pt x="1086" y="97"/>
                  </a:cubicBezTo>
                  <a:cubicBezTo>
                    <a:pt x="1086" y="98"/>
                    <a:pt x="1086" y="98"/>
                    <a:pt x="1086" y="98"/>
                  </a:cubicBezTo>
                  <a:cubicBezTo>
                    <a:pt x="1086" y="139"/>
                    <a:pt x="1056" y="168"/>
                    <a:pt x="1012" y="168"/>
                  </a:cubicBezTo>
                  <a:cubicBezTo>
                    <a:pt x="971" y="168"/>
                    <a:pt x="971" y="168"/>
                    <a:pt x="971" y="168"/>
                  </a:cubicBezTo>
                  <a:lnTo>
                    <a:pt x="971" y="26"/>
                  </a:lnTo>
                  <a:close/>
                  <a:moveTo>
                    <a:pt x="252" y="235"/>
                  </a:moveTo>
                  <a:cubicBezTo>
                    <a:pt x="252" y="233"/>
                    <a:pt x="252" y="233"/>
                    <a:pt x="252" y="233"/>
                  </a:cubicBezTo>
                  <a:cubicBezTo>
                    <a:pt x="250" y="233"/>
                    <a:pt x="250" y="233"/>
                    <a:pt x="250" y="233"/>
                  </a:cubicBezTo>
                  <a:cubicBezTo>
                    <a:pt x="235" y="233"/>
                    <a:pt x="235" y="233"/>
                    <a:pt x="235" y="233"/>
                  </a:cubicBezTo>
                  <a:cubicBezTo>
                    <a:pt x="234" y="233"/>
                    <a:pt x="234" y="233"/>
                    <a:pt x="234" y="233"/>
                  </a:cubicBezTo>
                  <a:cubicBezTo>
                    <a:pt x="233" y="235"/>
                    <a:pt x="233" y="235"/>
                    <a:pt x="233" y="235"/>
                  </a:cubicBezTo>
                  <a:cubicBezTo>
                    <a:pt x="170" y="374"/>
                    <a:pt x="170" y="374"/>
                    <a:pt x="170" y="374"/>
                  </a:cubicBezTo>
                  <a:cubicBezTo>
                    <a:pt x="168" y="378"/>
                    <a:pt x="168" y="378"/>
                    <a:pt x="168" y="378"/>
                  </a:cubicBezTo>
                  <a:cubicBezTo>
                    <a:pt x="172" y="378"/>
                    <a:pt x="172" y="378"/>
                    <a:pt x="172" y="378"/>
                  </a:cubicBezTo>
                  <a:cubicBezTo>
                    <a:pt x="188" y="378"/>
                    <a:pt x="188" y="378"/>
                    <a:pt x="188" y="378"/>
                  </a:cubicBezTo>
                  <a:cubicBezTo>
                    <a:pt x="190" y="378"/>
                    <a:pt x="190" y="378"/>
                    <a:pt x="190" y="378"/>
                  </a:cubicBezTo>
                  <a:cubicBezTo>
                    <a:pt x="191" y="377"/>
                    <a:pt x="191" y="377"/>
                    <a:pt x="191" y="377"/>
                  </a:cubicBezTo>
                  <a:cubicBezTo>
                    <a:pt x="206" y="342"/>
                    <a:pt x="206" y="342"/>
                    <a:pt x="206" y="342"/>
                  </a:cubicBezTo>
                  <a:cubicBezTo>
                    <a:pt x="278" y="342"/>
                    <a:pt x="278" y="342"/>
                    <a:pt x="278" y="342"/>
                  </a:cubicBezTo>
                  <a:cubicBezTo>
                    <a:pt x="294" y="377"/>
                    <a:pt x="294" y="377"/>
                    <a:pt x="294" y="377"/>
                  </a:cubicBezTo>
                  <a:cubicBezTo>
                    <a:pt x="294" y="378"/>
                    <a:pt x="294" y="378"/>
                    <a:pt x="294" y="378"/>
                  </a:cubicBezTo>
                  <a:cubicBezTo>
                    <a:pt x="296" y="378"/>
                    <a:pt x="296" y="378"/>
                    <a:pt x="296" y="378"/>
                  </a:cubicBezTo>
                  <a:cubicBezTo>
                    <a:pt x="313" y="378"/>
                    <a:pt x="313" y="378"/>
                    <a:pt x="313" y="378"/>
                  </a:cubicBezTo>
                  <a:cubicBezTo>
                    <a:pt x="317" y="378"/>
                    <a:pt x="317" y="378"/>
                    <a:pt x="317" y="378"/>
                  </a:cubicBezTo>
                  <a:cubicBezTo>
                    <a:pt x="315" y="374"/>
                    <a:pt x="315" y="374"/>
                    <a:pt x="315" y="374"/>
                  </a:cubicBezTo>
                  <a:lnTo>
                    <a:pt x="252" y="235"/>
                  </a:lnTo>
                  <a:close/>
                  <a:moveTo>
                    <a:pt x="215" y="322"/>
                  </a:moveTo>
                  <a:cubicBezTo>
                    <a:pt x="242" y="261"/>
                    <a:pt x="242" y="261"/>
                    <a:pt x="242" y="261"/>
                  </a:cubicBezTo>
                  <a:cubicBezTo>
                    <a:pt x="270" y="322"/>
                    <a:pt x="270" y="322"/>
                    <a:pt x="270" y="322"/>
                  </a:cubicBezTo>
                  <a:lnTo>
                    <a:pt x="215" y="322"/>
                  </a:lnTo>
                  <a:close/>
                  <a:moveTo>
                    <a:pt x="674" y="193"/>
                  </a:moveTo>
                  <a:cubicBezTo>
                    <a:pt x="674" y="190"/>
                    <a:pt x="674" y="190"/>
                    <a:pt x="674" y="190"/>
                  </a:cubicBezTo>
                  <a:cubicBezTo>
                    <a:pt x="674" y="171"/>
                    <a:pt x="674" y="171"/>
                    <a:pt x="674" y="171"/>
                  </a:cubicBezTo>
                  <a:cubicBezTo>
                    <a:pt x="674" y="168"/>
                    <a:pt x="674" y="168"/>
                    <a:pt x="674" y="168"/>
                  </a:cubicBezTo>
                  <a:cubicBezTo>
                    <a:pt x="672" y="168"/>
                    <a:pt x="672" y="168"/>
                    <a:pt x="672" y="168"/>
                  </a:cubicBezTo>
                  <a:cubicBezTo>
                    <a:pt x="590" y="168"/>
                    <a:pt x="590" y="168"/>
                    <a:pt x="590" y="168"/>
                  </a:cubicBezTo>
                  <a:cubicBezTo>
                    <a:pt x="590" y="4"/>
                    <a:pt x="590" y="4"/>
                    <a:pt x="590" y="4"/>
                  </a:cubicBezTo>
                  <a:cubicBezTo>
                    <a:pt x="590" y="2"/>
                    <a:pt x="590" y="2"/>
                    <a:pt x="590" y="2"/>
                  </a:cubicBezTo>
                  <a:cubicBezTo>
                    <a:pt x="588" y="2"/>
                    <a:pt x="588" y="2"/>
                    <a:pt x="588" y="2"/>
                  </a:cubicBezTo>
                  <a:cubicBezTo>
                    <a:pt x="567" y="2"/>
                    <a:pt x="567" y="2"/>
                    <a:pt x="567" y="2"/>
                  </a:cubicBezTo>
                  <a:cubicBezTo>
                    <a:pt x="564" y="2"/>
                    <a:pt x="564" y="2"/>
                    <a:pt x="564" y="2"/>
                  </a:cubicBezTo>
                  <a:cubicBezTo>
                    <a:pt x="564" y="4"/>
                    <a:pt x="564" y="4"/>
                    <a:pt x="564" y="4"/>
                  </a:cubicBezTo>
                  <a:cubicBezTo>
                    <a:pt x="564" y="190"/>
                    <a:pt x="564" y="190"/>
                    <a:pt x="564" y="190"/>
                  </a:cubicBezTo>
                  <a:cubicBezTo>
                    <a:pt x="564" y="193"/>
                    <a:pt x="564" y="193"/>
                    <a:pt x="564" y="193"/>
                  </a:cubicBezTo>
                  <a:cubicBezTo>
                    <a:pt x="567" y="193"/>
                    <a:pt x="567" y="193"/>
                    <a:pt x="567" y="193"/>
                  </a:cubicBezTo>
                  <a:cubicBezTo>
                    <a:pt x="672" y="193"/>
                    <a:pt x="672" y="193"/>
                    <a:pt x="672" y="193"/>
                  </a:cubicBezTo>
                  <a:lnTo>
                    <a:pt x="674" y="193"/>
                  </a:lnTo>
                  <a:close/>
                  <a:moveTo>
                    <a:pt x="643" y="321"/>
                  </a:moveTo>
                  <a:cubicBezTo>
                    <a:pt x="665" y="315"/>
                    <a:pt x="678" y="300"/>
                    <a:pt x="678" y="279"/>
                  </a:cubicBezTo>
                  <a:cubicBezTo>
                    <a:pt x="678" y="278"/>
                    <a:pt x="678" y="278"/>
                    <a:pt x="678" y="278"/>
                  </a:cubicBezTo>
                  <a:cubicBezTo>
                    <a:pt x="678" y="267"/>
                    <a:pt x="674" y="256"/>
                    <a:pt x="667" y="249"/>
                  </a:cubicBezTo>
                  <a:cubicBezTo>
                    <a:pt x="657" y="240"/>
                    <a:pt x="643" y="234"/>
                    <a:pt x="625" y="234"/>
                  </a:cubicBezTo>
                  <a:cubicBezTo>
                    <a:pt x="566" y="234"/>
                    <a:pt x="566" y="234"/>
                    <a:pt x="566" y="234"/>
                  </a:cubicBezTo>
                  <a:cubicBezTo>
                    <a:pt x="563" y="234"/>
                    <a:pt x="563" y="234"/>
                    <a:pt x="563" y="234"/>
                  </a:cubicBezTo>
                  <a:cubicBezTo>
                    <a:pt x="563" y="237"/>
                    <a:pt x="563" y="237"/>
                    <a:pt x="563" y="237"/>
                  </a:cubicBezTo>
                  <a:cubicBezTo>
                    <a:pt x="563" y="376"/>
                    <a:pt x="563" y="376"/>
                    <a:pt x="563" y="376"/>
                  </a:cubicBezTo>
                  <a:cubicBezTo>
                    <a:pt x="563" y="378"/>
                    <a:pt x="563" y="378"/>
                    <a:pt x="563" y="378"/>
                  </a:cubicBezTo>
                  <a:cubicBezTo>
                    <a:pt x="566" y="378"/>
                    <a:pt x="566" y="378"/>
                    <a:pt x="566" y="378"/>
                  </a:cubicBezTo>
                  <a:cubicBezTo>
                    <a:pt x="582" y="378"/>
                    <a:pt x="582" y="378"/>
                    <a:pt x="582" y="378"/>
                  </a:cubicBezTo>
                  <a:cubicBezTo>
                    <a:pt x="584" y="378"/>
                    <a:pt x="584" y="378"/>
                    <a:pt x="584" y="378"/>
                  </a:cubicBezTo>
                  <a:cubicBezTo>
                    <a:pt x="584" y="376"/>
                    <a:pt x="584" y="376"/>
                    <a:pt x="584" y="376"/>
                  </a:cubicBezTo>
                  <a:cubicBezTo>
                    <a:pt x="584" y="324"/>
                    <a:pt x="584" y="324"/>
                    <a:pt x="584" y="324"/>
                  </a:cubicBezTo>
                  <a:cubicBezTo>
                    <a:pt x="620" y="324"/>
                    <a:pt x="620" y="324"/>
                    <a:pt x="620" y="324"/>
                  </a:cubicBezTo>
                  <a:cubicBezTo>
                    <a:pt x="659" y="377"/>
                    <a:pt x="659" y="377"/>
                    <a:pt x="659" y="377"/>
                  </a:cubicBezTo>
                  <a:cubicBezTo>
                    <a:pt x="660" y="378"/>
                    <a:pt x="660" y="378"/>
                    <a:pt x="660" y="378"/>
                  </a:cubicBezTo>
                  <a:cubicBezTo>
                    <a:pt x="661" y="378"/>
                    <a:pt x="661" y="378"/>
                    <a:pt x="661" y="378"/>
                  </a:cubicBezTo>
                  <a:cubicBezTo>
                    <a:pt x="681" y="378"/>
                    <a:pt x="681" y="378"/>
                    <a:pt x="681" y="378"/>
                  </a:cubicBezTo>
                  <a:cubicBezTo>
                    <a:pt x="686" y="378"/>
                    <a:pt x="686" y="378"/>
                    <a:pt x="686" y="378"/>
                  </a:cubicBezTo>
                  <a:cubicBezTo>
                    <a:pt x="683" y="374"/>
                    <a:pt x="683" y="374"/>
                    <a:pt x="683" y="374"/>
                  </a:cubicBezTo>
                  <a:lnTo>
                    <a:pt x="643" y="321"/>
                  </a:lnTo>
                  <a:close/>
                  <a:moveTo>
                    <a:pt x="584" y="305"/>
                  </a:moveTo>
                  <a:cubicBezTo>
                    <a:pt x="584" y="254"/>
                    <a:pt x="584" y="254"/>
                    <a:pt x="584" y="254"/>
                  </a:cubicBezTo>
                  <a:cubicBezTo>
                    <a:pt x="624" y="254"/>
                    <a:pt x="624" y="254"/>
                    <a:pt x="624" y="254"/>
                  </a:cubicBezTo>
                  <a:cubicBezTo>
                    <a:pt x="645" y="254"/>
                    <a:pt x="657" y="263"/>
                    <a:pt x="657" y="279"/>
                  </a:cubicBezTo>
                  <a:cubicBezTo>
                    <a:pt x="657" y="279"/>
                    <a:pt x="657" y="279"/>
                    <a:pt x="657" y="279"/>
                  </a:cubicBezTo>
                  <a:cubicBezTo>
                    <a:pt x="657" y="295"/>
                    <a:pt x="644" y="305"/>
                    <a:pt x="624" y="305"/>
                  </a:cubicBezTo>
                  <a:lnTo>
                    <a:pt x="584" y="305"/>
                  </a:lnTo>
                  <a:close/>
                  <a:moveTo>
                    <a:pt x="451" y="359"/>
                  </a:moveTo>
                  <a:cubicBezTo>
                    <a:pt x="451" y="315"/>
                    <a:pt x="451" y="315"/>
                    <a:pt x="451" y="315"/>
                  </a:cubicBezTo>
                  <a:cubicBezTo>
                    <a:pt x="524" y="315"/>
                    <a:pt x="524" y="315"/>
                    <a:pt x="524" y="315"/>
                  </a:cubicBezTo>
                  <a:cubicBezTo>
                    <a:pt x="527" y="315"/>
                    <a:pt x="527" y="315"/>
                    <a:pt x="527" y="315"/>
                  </a:cubicBezTo>
                  <a:cubicBezTo>
                    <a:pt x="527" y="313"/>
                    <a:pt x="527" y="313"/>
                    <a:pt x="527" y="313"/>
                  </a:cubicBezTo>
                  <a:cubicBezTo>
                    <a:pt x="527" y="299"/>
                    <a:pt x="527" y="299"/>
                    <a:pt x="527" y="299"/>
                  </a:cubicBezTo>
                  <a:cubicBezTo>
                    <a:pt x="527" y="296"/>
                    <a:pt x="527" y="296"/>
                    <a:pt x="527" y="296"/>
                  </a:cubicBezTo>
                  <a:cubicBezTo>
                    <a:pt x="524" y="296"/>
                    <a:pt x="524" y="296"/>
                    <a:pt x="524" y="296"/>
                  </a:cubicBezTo>
                  <a:cubicBezTo>
                    <a:pt x="451" y="296"/>
                    <a:pt x="451" y="296"/>
                    <a:pt x="451" y="296"/>
                  </a:cubicBezTo>
                  <a:cubicBezTo>
                    <a:pt x="451" y="254"/>
                    <a:pt x="451" y="254"/>
                    <a:pt x="451" y="254"/>
                  </a:cubicBezTo>
                  <a:cubicBezTo>
                    <a:pt x="533" y="254"/>
                    <a:pt x="533" y="254"/>
                    <a:pt x="533" y="254"/>
                  </a:cubicBezTo>
                  <a:cubicBezTo>
                    <a:pt x="536" y="254"/>
                    <a:pt x="536" y="254"/>
                    <a:pt x="536" y="254"/>
                  </a:cubicBezTo>
                  <a:cubicBezTo>
                    <a:pt x="536" y="251"/>
                    <a:pt x="536" y="251"/>
                    <a:pt x="536" y="251"/>
                  </a:cubicBezTo>
                  <a:cubicBezTo>
                    <a:pt x="536" y="237"/>
                    <a:pt x="536" y="237"/>
                    <a:pt x="536" y="237"/>
                  </a:cubicBezTo>
                  <a:cubicBezTo>
                    <a:pt x="536" y="234"/>
                    <a:pt x="536" y="234"/>
                    <a:pt x="536" y="234"/>
                  </a:cubicBezTo>
                  <a:cubicBezTo>
                    <a:pt x="533" y="234"/>
                    <a:pt x="533" y="234"/>
                    <a:pt x="533" y="234"/>
                  </a:cubicBezTo>
                  <a:cubicBezTo>
                    <a:pt x="433" y="234"/>
                    <a:pt x="433" y="234"/>
                    <a:pt x="433" y="234"/>
                  </a:cubicBezTo>
                  <a:cubicBezTo>
                    <a:pt x="430" y="234"/>
                    <a:pt x="430" y="234"/>
                    <a:pt x="430" y="234"/>
                  </a:cubicBezTo>
                  <a:cubicBezTo>
                    <a:pt x="430" y="237"/>
                    <a:pt x="430" y="237"/>
                    <a:pt x="430" y="237"/>
                  </a:cubicBezTo>
                  <a:cubicBezTo>
                    <a:pt x="430" y="376"/>
                    <a:pt x="430" y="376"/>
                    <a:pt x="430" y="376"/>
                  </a:cubicBezTo>
                  <a:cubicBezTo>
                    <a:pt x="430" y="378"/>
                    <a:pt x="430" y="378"/>
                    <a:pt x="430" y="378"/>
                  </a:cubicBezTo>
                  <a:cubicBezTo>
                    <a:pt x="433" y="378"/>
                    <a:pt x="433" y="378"/>
                    <a:pt x="433" y="378"/>
                  </a:cubicBezTo>
                  <a:cubicBezTo>
                    <a:pt x="534" y="378"/>
                    <a:pt x="534" y="378"/>
                    <a:pt x="534" y="378"/>
                  </a:cubicBezTo>
                  <a:cubicBezTo>
                    <a:pt x="537" y="378"/>
                    <a:pt x="537" y="378"/>
                    <a:pt x="537" y="378"/>
                  </a:cubicBezTo>
                  <a:cubicBezTo>
                    <a:pt x="537" y="376"/>
                    <a:pt x="537" y="376"/>
                    <a:pt x="537" y="376"/>
                  </a:cubicBezTo>
                  <a:cubicBezTo>
                    <a:pt x="537" y="361"/>
                    <a:pt x="537" y="361"/>
                    <a:pt x="537" y="361"/>
                  </a:cubicBezTo>
                  <a:cubicBezTo>
                    <a:pt x="537" y="359"/>
                    <a:pt x="537" y="359"/>
                    <a:pt x="537" y="359"/>
                  </a:cubicBezTo>
                  <a:cubicBezTo>
                    <a:pt x="534" y="359"/>
                    <a:pt x="534" y="359"/>
                    <a:pt x="534" y="359"/>
                  </a:cubicBezTo>
                  <a:lnTo>
                    <a:pt x="451" y="359"/>
                  </a:lnTo>
                  <a:close/>
                  <a:moveTo>
                    <a:pt x="710" y="234"/>
                  </a:moveTo>
                  <a:cubicBezTo>
                    <a:pt x="707" y="234"/>
                    <a:pt x="707" y="234"/>
                    <a:pt x="707" y="234"/>
                  </a:cubicBezTo>
                  <a:cubicBezTo>
                    <a:pt x="707" y="237"/>
                    <a:pt x="707" y="237"/>
                    <a:pt x="707" y="237"/>
                  </a:cubicBezTo>
                  <a:cubicBezTo>
                    <a:pt x="707" y="376"/>
                    <a:pt x="707" y="376"/>
                    <a:pt x="707" y="376"/>
                  </a:cubicBezTo>
                  <a:cubicBezTo>
                    <a:pt x="707" y="378"/>
                    <a:pt x="707" y="378"/>
                    <a:pt x="707" y="378"/>
                  </a:cubicBezTo>
                  <a:cubicBezTo>
                    <a:pt x="710" y="378"/>
                    <a:pt x="710" y="378"/>
                    <a:pt x="710" y="378"/>
                  </a:cubicBezTo>
                  <a:cubicBezTo>
                    <a:pt x="725" y="378"/>
                    <a:pt x="725" y="378"/>
                    <a:pt x="725" y="378"/>
                  </a:cubicBezTo>
                  <a:cubicBezTo>
                    <a:pt x="728" y="378"/>
                    <a:pt x="728" y="378"/>
                    <a:pt x="728" y="378"/>
                  </a:cubicBezTo>
                  <a:cubicBezTo>
                    <a:pt x="728" y="376"/>
                    <a:pt x="728" y="376"/>
                    <a:pt x="728" y="376"/>
                  </a:cubicBezTo>
                  <a:cubicBezTo>
                    <a:pt x="728" y="237"/>
                    <a:pt x="728" y="237"/>
                    <a:pt x="728" y="237"/>
                  </a:cubicBezTo>
                  <a:cubicBezTo>
                    <a:pt x="728" y="234"/>
                    <a:pt x="728" y="234"/>
                    <a:pt x="728" y="234"/>
                  </a:cubicBezTo>
                  <a:cubicBezTo>
                    <a:pt x="725" y="234"/>
                    <a:pt x="725" y="234"/>
                    <a:pt x="725" y="234"/>
                  </a:cubicBezTo>
                  <a:lnTo>
                    <a:pt x="710" y="234"/>
                  </a:lnTo>
                  <a:close/>
                  <a:moveTo>
                    <a:pt x="538" y="64"/>
                  </a:moveTo>
                  <a:cubicBezTo>
                    <a:pt x="538" y="63"/>
                    <a:pt x="538" y="63"/>
                    <a:pt x="538" y="63"/>
                  </a:cubicBezTo>
                  <a:cubicBezTo>
                    <a:pt x="538" y="26"/>
                    <a:pt x="509" y="2"/>
                    <a:pt x="466" y="2"/>
                  </a:cubicBezTo>
                  <a:cubicBezTo>
                    <a:pt x="396" y="2"/>
                    <a:pt x="396" y="2"/>
                    <a:pt x="396" y="2"/>
                  </a:cubicBezTo>
                  <a:cubicBezTo>
                    <a:pt x="393" y="2"/>
                    <a:pt x="393" y="2"/>
                    <a:pt x="393" y="2"/>
                  </a:cubicBezTo>
                  <a:cubicBezTo>
                    <a:pt x="393" y="4"/>
                    <a:pt x="393" y="4"/>
                    <a:pt x="393" y="4"/>
                  </a:cubicBezTo>
                  <a:cubicBezTo>
                    <a:pt x="393" y="190"/>
                    <a:pt x="393" y="190"/>
                    <a:pt x="393" y="190"/>
                  </a:cubicBezTo>
                  <a:cubicBezTo>
                    <a:pt x="393" y="193"/>
                    <a:pt x="393" y="193"/>
                    <a:pt x="393" y="193"/>
                  </a:cubicBezTo>
                  <a:cubicBezTo>
                    <a:pt x="396" y="193"/>
                    <a:pt x="396" y="193"/>
                    <a:pt x="396" y="193"/>
                  </a:cubicBezTo>
                  <a:cubicBezTo>
                    <a:pt x="417" y="193"/>
                    <a:pt x="417" y="193"/>
                    <a:pt x="417" y="193"/>
                  </a:cubicBezTo>
                  <a:cubicBezTo>
                    <a:pt x="420" y="193"/>
                    <a:pt x="420" y="193"/>
                    <a:pt x="420" y="193"/>
                  </a:cubicBezTo>
                  <a:cubicBezTo>
                    <a:pt x="420" y="190"/>
                    <a:pt x="420" y="190"/>
                    <a:pt x="420" y="190"/>
                  </a:cubicBezTo>
                  <a:cubicBezTo>
                    <a:pt x="420" y="127"/>
                    <a:pt x="420" y="127"/>
                    <a:pt x="420" y="127"/>
                  </a:cubicBezTo>
                  <a:cubicBezTo>
                    <a:pt x="462" y="127"/>
                    <a:pt x="462" y="127"/>
                    <a:pt x="462" y="127"/>
                  </a:cubicBezTo>
                  <a:cubicBezTo>
                    <a:pt x="500" y="127"/>
                    <a:pt x="538" y="108"/>
                    <a:pt x="538" y="64"/>
                  </a:cubicBezTo>
                  <a:close/>
                  <a:moveTo>
                    <a:pt x="420" y="26"/>
                  </a:moveTo>
                  <a:cubicBezTo>
                    <a:pt x="464" y="26"/>
                    <a:pt x="464" y="26"/>
                    <a:pt x="464" y="26"/>
                  </a:cubicBezTo>
                  <a:cubicBezTo>
                    <a:pt x="494" y="26"/>
                    <a:pt x="511" y="40"/>
                    <a:pt x="511" y="64"/>
                  </a:cubicBezTo>
                  <a:cubicBezTo>
                    <a:pt x="511" y="65"/>
                    <a:pt x="511" y="65"/>
                    <a:pt x="511" y="65"/>
                  </a:cubicBezTo>
                  <a:cubicBezTo>
                    <a:pt x="511" y="88"/>
                    <a:pt x="492" y="103"/>
                    <a:pt x="463" y="103"/>
                  </a:cubicBezTo>
                  <a:cubicBezTo>
                    <a:pt x="420" y="103"/>
                    <a:pt x="420" y="103"/>
                    <a:pt x="420" y="103"/>
                  </a:cubicBezTo>
                  <a:lnTo>
                    <a:pt x="420" y="26"/>
                  </a:lnTo>
                  <a:close/>
                  <a:moveTo>
                    <a:pt x="297" y="234"/>
                  </a:moveTo>
                  <a:cubicBezTo>
                    <a:pt x="295" y="234"/>
                    <a:pt x="295" y="234"/>
                    <a:pt x="295" y="234"/>
                  </a:cubicBezTo>
                  <a:cubicBezTo>
                    <a:pt x="295" y="237"/>
                    <a:pt x="295" y="237"/>
                    <a:pt x="295" y="237"/>
                  </a:cubicBezTo>
                  <a:cubicBezTo>
                    <a:pt x="295" y="251"/>
                    <a:pt x="295" y="251"/>
                    <a:pt x="295" y="251"/>
                  </a:cubicBezTo>
                  <a:cubicBezTo>
                    <a:pt x="295" y="254"/>
                    <a:pt x="295" y="254"/>
                    <a:pt x="295" y="254"/>
                  </a:cubicBezTo>
                  <a:cubicBezTo>
                    <a:pt x="297" y="254"/>
                    <a:pt x="297" y="254"/>
                    <a:pt x="297" y="254"/>
                  </a:cubicBezTo>
                  <a:cubicBezTo>
                    <a:pt x="341" y="254"/>
                    <a:pt x="341" y="254"/>
                    <a:pt x="341" y="254"/>
                  </a:cubicBezTo>
                  <a:cubicBezTo>
                    <a:pt x="341" y="376"/>
                    <a:pt x="341" y="376"/>
                    <a:pt x="341" y="376"/>
                  </a:cubicBezTo>
                  <a:cubicBezTo>
                    <a:pt x="341" y="378"/>
                    <a:pt x="341" y="378"/>
                    <a:pt x="341" y="378"/>
                  </a:cubicBezTo>
                  <a:cubicBezTo>
                    <a:pt x="344" y="378"/>
                    <a:pt x="344" y="378"/>
                    <a:pt x="344" y="378"/>
                  </a:cubicBezTo>
                  <a:cubicBezTo>
                    <a:pt x="360" y="378"/>
                    <a:pt x="360" y="378"/>
                    <a:pt x="360" y="378"/>
                  </a:cubicBezTo>
                  <a:cubicBezTo>
                    <a:pt x="362" y="378"/>
                    <a:pt x="362" y="378"/>
                    <a:pt x="362" y="378"/>
                  </a:cubicBezTo>
                  <a:cubicBezTo>
                    <a:pt x="362" y="376"/>
                    <a:pt x="362" y="376"/>
                    <a:pt x="362" y="376"/>
                  </a:cubicBezTo>
                  <a:cubicBezTo>
                    <a:pt x="362" y="254"/>
                    <a:pt x="362" y="254"/>
                    <a:pt x="362" y="254"/>
                  </a:cubicBezTo>
                  <a:cubicBezTo>
                    <a:pt x="406" y="254"/>
                    <a:pt x="406" y="254"/>
                    <a:pt x="406" y="254"/>
                  </a:cubicBezTo>
                  <a:cubicBezTo>
                    <a:pt x="409" y="254"/>
                    <a:pt x="409" y="254"/>
                    <a:pt x="409" y="254"/>
                  </a:cubicBezTo>
                  <a:cubicBezTo>
                    <a:pt x="409" y="251"/>
                    <a:pt x="409" y="251"/>
                    <a:pt x="409" y="251"/>
                  </a:cubicBezTo>
                  <a:cubicBezTo>
                    <a:pt x="409" y="237"/>
                    <a:pt x="409" y="237"/>
                    <a:pt x="409" y="237"/>
                  </a:cubicBezTo>
                  <a:cubicBezTo>
                    <a:pt x="409" y="234"/>
                    <a:pt x="409" y="234"/>
                    <a:pt x="409" y="234"/>
                  </a:cubicBezTo>
                  <a:cubicBezTo>
                    <a:pt x="406" y="234"/>
                    <a:pt x="406" y="234"/>
                    <a:pt x="406" y="234"/>
                  </a:cubicBezTo>
                  <a:lnTo>
                    <a:pt x="297" y="234"/>
                  </a:lnTo>
                  <a:close/>
                  <a:moveTo>
                    <a:pt x="832" y="235"/>
                  </a:moveTo>
                  <a:cubicBezTo>
                    <a:pt x="831" y="233"/>
                    <a:pt x="831" y="233"/>
                    <a:pt x="831" y="233"/>
                  </a:cubicBezTo>
                  <a:cubicBezTo>
                    <a:pt x="829" y="233"/>
                    <a:pt x="829" y="233"/>
                    <a:pt x="829" y="233"/>
                  </a:cubicBezTo>
                  <a:cubicBezTo>
                    <a:pt x="815" y="233"/>
                    <a:pt x="815" y="233"/>
                    <a:pt x="815" y="233"/>
                  </a:cubicBezTo>
                  <a:cubicBezTo>
                    <a:pt x="813" y="233"/>
                    <a:pt x="813" y="233"/>
                    <a:pt x="813" y="233"/>
                  </a:cubicBezTo>
                  <a:cubicBezTo>
                    <a:pt x="812" y="235"/>
                    <a:pt x="812" y="235"/>
                    <a:pt x="812" y="235"/>
                  </a:cubicBezTo>
                  <a:cubicBezTo>
                    <a:pt x="749" y="374"/>
                    <a:pt x="749" y="374"/>
                    <a:pt x="749" y="374"/>
                  </a:cubicBezTo>
                  <a:cubicBezTo>
                    <a:pt x="747" y="378"/>
                    <a:pt x="747" y="378"/>
                    <a:pt x="747" y="378"/>
                  </a:cubicBezTo>
                  <a:cubicBezTo>
                    <a:pt x="752" y="378"/>
                    <a:pt x="752" y="378"/>
                    <a:pt x="752" y="378"/>
                  </a:cubicBezTo>
                  <a:cubicBezTo>
                    <a:pt x="768" y="378"/>
                    <a:pt x="768" y="378"/>
                    <a:pt x="768" y="378"/>
                  </a:cubicBezTo>
                  <a:cubicBezTo>
                    <a:pt x="769" y="378"/>
                    <a:pt x="769" y="378"/>
                    <a:pt x="769" y="378"/>
                  </a:cubicBezTo>
                  <a:cubicBezTo>
                    <a:pt x="770" y="377"/>
                    <a:pt x="770" y="377"/>
                    <a:pt x="770" y="377"/>
                  </a:cubicBezTo>
                  <a:cubicBezTo>
                    <a:pt x="786" y="342"/>
                    <a:pt x="786" y="342"/>
                    <a:pt x="786" y="342"/>
                  </a:cubicBezTo>
                  <a:cubicBezTo>
                    <a:pt x="858" y="342"/>
                    <a:pt x="858" y="342"/>
                    <a:pt x="858" y="342"/>
                  </a:cubicBezTo>
                  <a:cubicBezTo>
                    <a:pt x="873" y="377"/>
                    <a:pt x="873" y="377"/>
                    <a:pt x="873" y="377"/>
                  </a:cubicBezTo>
                  <a:cubicBezTo>
                    <a:pt x="874" y="378"/>
                    <a:pt x="874" y="378"/>
                    <a:pt x="874" y="378"/>
                  </a:cubicBezTo>
                  <a:cubicBezTo>
                    <a:pt x="876" y="378"/>
                    <a:pt x="876" y="378"/>
                    <a:pt x="876" y="378"/>
                  </a:cubicBezTo>
                  <a:cubicBezTo>
                    <a:pt x="893" y="378"/>
                    <a:pt x="893" y="378"/>
                    <a:pt x="893" y="378"/>
                  </a:cubicBezTo>
                  <a:cubicBezTo>
                    <a:pt x="897" y="378"/>
                    <a:pt x="897" y="378"/>
                    <a:pt x="897" y="378"/>
                  </a:cubicBezTo>
                  <a:cubicBezTo>
                    <a:pt x="895" y="374"/>
                    <a:pt x="895" y="374"/>
                    <a:pt x="895" y="374"/>
                  </a:cubicBezTo>
                  <a:lnTo>
                    <a:pt x="832" y="235"/>
                  </a:lnTo>
                  <a:close/>
                  <a:moveTo>
                    <a:pt x="794" y="322"/>
                  </a:moveTo>
                  <a:cubicBezTo>
                    <a:pt x="822" y="261"/>
                    <a:pt x="822" y="261"/>
                    <a:pt x="822" y="261"/>
                  </a:cubicBezTo>
                  <a:cubicBezTo>
                    <a:pt x="849" y="322"/>
                    <a:pt x="849" y="322"/>
                    <a:pt x="849" y="322"/>
                  </a:cubicBezTo>
                  <a:lnTo>
                    <a:pt x="794" y="322"/>
                  </a:lnTo>
                  <a:close/>
                </a:path>
              </a:pathLst>
            </a:custGeom>
            <a:solidFill>
              <a:srgbClr val="6A737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4" name="Freeform 7"/>
            <p:cNvSpPr>
              <a:spLocks noEditPoints="1"/>
            </p:cNvSpPr>
            <p:nvPr/>
          </p:nvSpPr>
          <p:spPr bwMode="auto">
            <a:xfrm>
              <a:off x="11823700" y="6656388"/>
              <a:ext cx="30163" cy="30162"/>
            </a:xfrm>
            <a:custGeom>
              <a:avLst/>
              <a:gdLst>
                <a:gd name="T0" fmla="*/ 0 w 67"/>
                <a:gd name="T1" fmla="*/ 34 h 67"/>
                <a:gd name="T2" fmla="*/ 0 w 67"/>
                <a:gd name="T3" fmla="*/ 33 h 67"/>
                <a:gd name="T4" fmla="*/ 34 w 67"/>
                <a:gd name="T5" fmla="*/ 0 h 67"/>
                <a:gd name="T6" fmla="*/ 67 w 67"/>
                <a:gd name="T7" fmla="*/ 33 h 67"/>
                <a:gd name="T8" fmla="*/ 67 w 67"/>
                <a:gd name="T9" fmla="*/ 33 h 67"/>
                <a:gd name="T10" fmla="*/ 34 w 67"/>
                <a:gd name="T11" fmla="*/ 67 h 67"/>
                <a:gd name="T12" fmla="*/ 0 w 67"/>
                <a:gd name="T13" fmla="*/ 34 h 67"/>
                <a:gd name="T14" fmla="*/ 64 w 67"/>
                <a:gd name="T15" fmla="*/ 33 h 67"/>
                <a:gd name="T16" fmla="*/ 64 w 67"/>
                <a:gd name="T17" fmla="*/ 33 h 67"/>
                <a:gd name="T18" fmla="*/ 34 w 67"/>
                <a:gd name="T19" fmla="*/ 3 h 67"/>
                <a:gd name="T20" fmla="*/ 3 w 67"/>
                <a:gd name="T21" fmla="*/ 33 h 67"/>
                <a:gd name="T22" fmla="*/ 3 w 67"/>
                <a:gd name="T23" fmla="*/ 34 h 67"/>
                <a:gd name="T24" fmla="*/ 34 w 67"/>
                <a:gd name="T25" fmla="*/ 64 h 67"/>
                <a:gd name="T26" fmla="*/ 64 w 67"/>
                <a:gd name="T27" fmla="*/ 33 h 67"/>
                <a:gd name="T28" fmla="*/ 21 w 67"/>
                <a:gd name="T29" fmla="*/ 15 h 67"/>
                <a:gd name="T30" fmla="*/ 36 w 67"/>
                <a:gd name="T31" fmla="*/ 15 h 67"/>
                <a:gd name="T32" fmla="*/ 46 w 67"/>
                <a:gd name="T33" fmla="*/ 19 h 67"/>
                <a:gd name="T34" fmla="*/ 49 w 67"/>
                <a:gd name="T35" fmla="*/ 26 h 67"/>
                <a:gd name="T36" fmla="*/ 49 w 67"/>
                <a:gd name="T37" fmla="*/ 26 h 67"/>
                <a:gd name="T38" fmla="*/ 40 w 67"/>
                <a:gd name="T39" fmla="*/ 36 h 67"/>
                <a:gd name="T40" fmla="*/ 51 w 67"/>
                <a:gd name="T41" fmla="*/ 50 h 67"/>
                <a:gd name="T42" fmla="*/ 44 w 67"/>
                <a:gd name="T43" fmla="*/ 50 h 67"/>
                <a:gd name="T44" fmla="*/ 34 w 67"/>
                <a:gd name="T45" fmla="*/ 37 h 67"/>
                <a:gd name="T46" fmla="*/ 34 w 67"/>
                <a:gd name="T47" fmla="*/ 37 h 67"/>
                <a:gd name="T48" fmla="*/ 26 w 67"/>
                <a:gd name="T49" fmla="*/ 37 h 67"/>
                <a:gd name="T50" fmla="*/ 26 w 67"/>
                <a:gd name="T51" fmla="*/ 50 h 67"/>
                <a:gd name="T52" fmla="*/ 21 w 67"/>
                <a:gd name="T53" fmla="*/ 50 h 67"/>
                <a:gd name="T54" fmla="*/ 21 w 67"/>
                <a:gd name="T55" fmla="*/ 15 h 67"/>
                <a:gd name="T56" fmla="*/ 35 w 67"/>
                <a:gd name="T57" fmla="*/ 32 h 67"/>
                <a:gd name="T58" fmla="*/ 44 w 67"/>
                <a:gd name="T59" fmla="*/ 26 h 67"/>
                <a:gd name="T60" fmla="*/ 44 w 67"/>
                <a:gd name="T61" fmla="*/ 26 h 67"/>
                <a:gd name="T62" fmla="*/ 36 w 67"/>
                <a:gd name="T63" fmla="*/ 20 h 67"/>
                <a:gd name="T64" fmla="*/ 26 w 67"/>
                <a:gd name="T65" fmla="*/ 20 h 67"/>
                <a:gd name="T66" fmla="*/ 26 w 67"/>
                <a:gd name="T67" fmla="*/ 32 h 67"/>
                <a:gd name="T68" fmla="*/ 35 w 67"/>
                <a:gd name="T69" fmla="*/ 3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7" h="67">
                  <a:moveTo>
                    <a:pt x="0" y="34"/>
                  </a:moveTo>
                  <a:cubicBezTo>
                    <a:pt x="0" y="33"/>
                    <a:pt x="0" y="33"/>
                    <a:pt x="0" y="33"/>
                  </a:cubicBezTo>
                  <a:cubicBezTo>
                    <a:pt x="0" y="15"/>
                    <a:pt x="15" y="0"/>
                    <a:pt x="34" y="0"/>
                  </a:cubicBezTo>
                  <a:cubicBezTo>
                    <a:pt x="53" y="0"/>
                    <a:pt x="67" y="15"/>
                    <a:pt x="67" y="33"/>
                  </a:cubicBezTo>
                  <a:cubicBezTo>
                    <a:pt x="67" y="33"/>
                    <a:pt x="67" y="33"/>
                    <a:pt x="67" y="33"/>
                  </a:cubicBezTo>
                  <a:cubicBezTo>
                    <a:pt x="67" y="52"/>
                    <a:pt x="52" y="67"/>
                    <a:pt x="34" y="67"/>
                  </a:cubicBezTo>
                  <a:cubicBezTo>
                    <a:pt x="15" y="67"/>
                    <a:pt x="0" y="52"/>
                    <a:pt x="0" y="34"/>
                  </a:cubicBezTo>
                  <a:close/>
                  <a:moveTo>
                    <a:pt x="64" y="33"/>
                  </a:moveTo>
                  <a:cubicBezTo>
                    <a:pt x="64" y="33"/>
                    <a:pt x="64" y="33"/>
                    <a:pt x="64" y="33"/>
                  </a:cubicBezTo>
                  <a:cubicBezTo>
                    <a:pt x="64" y="17"/>
                    <a:pt x="51" y="3"/>
                    <a:pt x="34" y="3"/>
                  </a:cubicBezTo>
                  <a:cubicBezTo>
                    <a:pt x="16" y="3"/>
                    <a:pt x="3" y="17"/>
                    <a:pt x="3" y="33"/>
                  </a:cubicBezTo>
                  <a:cubicBezTo>
                    <a:pt x="3" y="34"/>
                    <a:pt x="3" y="34"/>
                    <a:pt x="3" y="34"/>
                  </a:cubicBezTo>
                  <a:cubicBezTo>
                    <a:pt x="3" y="50"/>
                    <a:pt x="16" y="64"/>
                    <a:pt x="34" y="64"/>
                  </a:cubicBezTo>
                  <a:cubicBezTo>
                    <a:pt x="51" y="64"/>
                    <a:pt x="64" y="50"/>
                    <a:pt x="64" y="33"/>
                  </a:cubicBezTo>
                  <a:close/>
                  <a:moveTo>
                    <a:pt x="21" y="15"/>
                  </a:moveTo>
                  <a:cubicBezTo>
                    <a:pt x="36" y="15"/>
                    <a:pt x="36" y="15"/>
                    <a:pt x="36" y="15"/>
                  </a:cubicBezTo>
                  <a:cubicBezTo>
                    <a:pt x="40" y="15"/>
                    <a:pt x="44" y="17"/>
                    <a:pt x="46" y="19"/>
                  </a:cubicBezTo>
                  <a:cubicBezTo>
                    <a:pt x="48" y="20"/>
                    <a:pt x="49" y="23"/>
                    <a:pt x="49" y="26"/>
                  </a:cubicBezTo>
                  <a:cubicBezTo>
                    <a:pt x="49" y="26"/>
                    <a:pt x="49" y="26"/>
                    <a:pt x="49" y="26"/>
                  </a:cubicBezTo>
                  <a:cubicBezTo>
                    <a:pt x="49" y="31"/>
                    <a:pt x="45" y="35"/>
                    <a:pt x="40" y="36"/>
                  </a:cubicBezTo>
                  <a:cubicBezTo>
                    <a:pt x="51" y="50"/>
                    <a:pt x="51" y="50"/>
                    <a:pt x="51" y="50"/>
                  </a:cubicBezTo>
                  <a:cubicBezTo>
                    <a:pt x="44" y="50"/>
                    <a:pt x="44" y="50"/>
                    <a:pt x="44" y="50"/>
                  </a:cubicBezTo>
                  <a:cubicBezTo>
                    <a:pt x="34" y="37"/>
                    <a:pt x="34" y="37"/>
                    <a:pt x="34" y="37"/>
                  </a:cubicBezTo>
                  <a:cubicBezTo>
                    <a:pt x="34" y="37"/>
                    <a:pt x="34" y="37"/>
                    <a:pt x="34" y="37"/>
                  </a:cubicBezTo>
                  <a:cubicBezTo>
                    <a:pt x="26" y="37"/>
                    <a:pt x="26" y="37"/>
                    <a:pt x="26" y="37"/>
                  </a:cubicBezTo>
                  <a:cubicBezTo>
                    <a:pt x="26" y="50"/>
                    <a:pt x="26" y="50"/>
                    <a:pt x="26" y="50"/>
                  </a:cubicBezTo>
                  <a:cubicBezTo>
                    <a:pt x="21" y="50"/>
                    <a:pt x="21" y="50"/>
                    <a:pt x="21" y="50"/>
                  </a:cubicBezTo>
                  <a:lnTo>
                    <a:pt x="21" y="15"/>
                  </a:lnTo>
                  <a:close/>
                  <a:moveTo>
                    <a:pt x="35" y="32"/>
                  </a:moveTo>
                  <a:cubicBezTo>
                    <a:pt x="40" y="32"/>
                    <a:pt x="44" y="30"/>
                    <a:pt x="44" y="26"/>
                  </a:cubicBezTo>
                  <a:cubicBezTo>
                    <a:pt x="44" y="26"/>
                    <a:pt x="44" y="26"/>
                    <a:pt x="44" y="26"/>
                  </a:cubicBezTo>
                  <a:cubicBezTo>
                    <a:pt x="44" y="22"/>
                    <a:pt x="41" y="20"/>
                    <a:pt x="36" y="20"/>
                  </a:cubicBezTo>
                  <a:cubicBezTo>
                    <a:pt x="26" y="20"/>
                    <a:pt x="26" y="20"/>
                    <a:pt x="26" y="20"/>
                  </a:cubicBezTo>
                  <a:cubicBezTo>
                    <a:pt x="26" y="32"/>
                    <a:pt x="26" y="32"/>
                    <a:pt x="26" y="32"/>
                  </a:cubicBezTo>
                  <a:lnTo>
                    <a:pt x="35" y="32"/>
                  </a:lnTo>
                  <a:close/>
                </a:path>
              </a:pathLst>
            </a:custGeom>
            <a:solidFill>
              <a:srgbClr val="6A737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sp>
        <p:nvSpPr>
          <p:cNvPr id="15" name="Rectangle 14"/>
          <p:cNvSpPr/>
          <p:nvPr userDrawn="1"/>
        </p:nvSpPr>
        <p:spPr>
          <a:xfrm>
            <a:off x="0" y="2088571"/>
            <a:ext cx="7772400" cy="109728"/>
          </a:xfrm>
          <a:prstGeom prst="rect">
            <a:avLst/>
          </a:prstGeom>
          <a:solidFill>
            <a:srgbClr val="FF790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tx1"/>
              </a:solidFill>
            </a:endParaRPr>
          </a:p>
        </p:txBody>
      </p:sp>
      <p:sp>
        <p:nvSpPr>
          <p:cNvPr id="19" name="TextBox 18"/>
          <p:cNvSpPr txBox="1"/>
          <p:nvPr userDrawn="1"/>
        </p:nvSpPr>
        <p:spPr>
          <a:xfrm>
            <a:off x="502920" y="6577142"/>
            <a:ext cx="1775746" cy="164592"/>
          </a:xfrm>
          <a:prstGeom prst="rect">
            <a:avLst/>
          </a:prstGeom>
          <a:noFill/>
        </p:spPr>
        <p:txBody>
          <a:bodyPr wrap="square" anchor="ctr">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sz="800" b="0" i="0" u="none" strike="noStrike" kern="0" cap="none" spc="0" normalizeH="0" baseline="0" dirty="0">
                <a:ln>
                  <a:noFill/>
                </a:ln>
                <a:solidFill>
                  <a:srgbClr val="6A737B"/>
                </a:solidFill>
                <a:effectLst/>
                <a:uLnTx/>
                <a:uFillTx/>
                <a:latin typeface="+mn-lt"/>
                <a:ea typeface="+mn-ea"/>
                <a:cs typeface="+mn-cs"/>
              </a:rPr>
              <a:t>|  Applied Materials Confidential</a:t>
            </a:r>
          </a:p>
        </p:txBody>
      </p:sp>
      <p:sp>
        <p:nvSpPr>
          <p:cNvPr id="20" name="Date Placeholder 3"/>
          <p:cNvSpPr>
            <a:spLocks noGrp="1"/>
          </p:cNvSpPr>
          <p:nvPr>
            <p:ph type="dt" sz="half" idx="2"/>
          </p:nvPr>
        </p:nvSpPr>
        <p:spPr>
          <a:xfrm>
            <a:off x="5248656" y="6577142"/>
            <a:ext cx="975900" cy="164592"/>
          </a:xfrm>
          <a:prstGeom prst="rect">
            <a:avLst/>
          </a:prstGeom>
        </p:spPr>
        <p:txBody>
          <a:bodyPr vert="horz" lIns="91440" tIns="45720" rIns="91440" bIns="45720" rtlCol="0" anchor="ctr"/>
          <a:lstStyle>
            <a:lvl1pPr algn="r">
              <a:defRPr sz="800">
                <a:solidFill>
                  <a:srgbClr val="6A737B"/>
                </a:solidFill>
              </a:defRPr>
            </a:lvl1pPr>
          </a:lstStyle>
          <a:p>
            <a:endParaRPr dirty="0"/>
          </a:p>
        </p:txBody>
      </p:sp>
      <p:sp>
        <p:nvSpPr>
          <p:cNvPr id="21" name="Footer Placeholder 4"/>
          <p:cNvSpPr>
            <a:spLocks noGrp="1"/>
          </p:cNvSpPr>
          <p:nvPr>
            <p:ph type="ftr" sz="quarter" idx="3"/>
          </p:nvPr>
        </p:nvSpPr>
        <p:spPr>
          <a:xfrm>
            <a:off x="2542032" y="6577142"/>
            <a:ext cx="3017520" cy="164592"/>
          </a:xfrm>
          <a:prstGeom prst="rect">
            <a:avLst/>
          </a:prstGeom>
        </p:spPr>
        <p:txBody>
          <a:bodyPr vert="horz" lIns="91440" tIns="45720" rIns="91440" bIns="45720" rtlCol="0" anchor="ctr"/>
          <a:lstStyle>
            <a:lvl1pPr algn="l">
              <a:defRPr sz="800">
                <a:solidFill>
                  <a:srgbClr val="6A737B"/>
                </a:solidFill>
              </a:defRPr>
            </a:lvl1pPr>
          </a:lstStyle>
          <a:p>
            <a:endParaRPr dirty="0"/>
          </a:p>
        </p:txBody>
      </p:sp>
    </p:spTree>
    <p:extLst>
      <p:ext uri="{BB962C8B-B14F-4D97-AF65-F5344CB8AC3E}">
        <p14:creationId xmlns:p14="http://schemas.microsoft.com/office/powerpoint/2010/main" xmlns="" val="298100552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227063" y="886123"/>
            <a:ext cx="5596128" cy="5240043"/>
          </a:xfrm>
          <a:prstGeom prst="rect">
            <a:avLst/>
          </a:prstGeom>
          <a:noFill/>
        </p:spPr>
        <p:txBody>
          <a:bodyPr/>
          <a:lstStyle>
            <a:lvl1pPr>
              <a:defRPr sz="22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3" name="Content Placeholder 2"/>
          <p:cNvSpPr>
            <a:spLocks noGrp="1"/>
          </p:cNvSpPr>
          <p:nvPr>
            <p:ph sz="half" idx="1"/>
          </p:nvPr>
        </p:nvSpPr>
        <p:spPr>
          <a:xfrm>
            <a:off x="365759" y="886123"/>
            <a:ext cx="5596128" cy="5240043"/>
          </a:xfrm>
          <a:prstGeom prst="rect">
            <a:avLst/>
          </a:prstGeom>
          <a:noFill/>
        </p:spPr>
        <p:txBody>
          <a:bodyPr/>
          <a:lstStyle>
            <a:lvl1pPr>
              <a:defRPr sz="22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endParaRPr/>
          </a:p>
        </p:txBody>
      </p:sp>
      <p:sp>
        <p:nvSpPr>
          <p:cNvPr id="9" name="Footer Placeholder 8"/>
          <p:cNvSpPr>
            <a:spLocks noGrp="1"/>
          </p:cNvSpPr>
          <p:nvPr>
            <p:ph type="ftr" sz="quarter" idx="11"/>
          </p:nvPr>
        </p:nvSpPr>
        <p:spPr/>
        <p:txBody>
          <a:bodyPr/>
          <a:lstStyle/>
          <a:p>
            <a:endParaRPr/>
          </a:p>
        </p:txBody>
      </p:sp>
      <p:sp>
        <p:nvSpPr>
          <p:cNvPr id="10" name="Slide Number Placeholder 9"/>
          <p:cNvSpPr>
            <a:spLocks noGrp="1"/>
          </p:cNvSpPr>
          <p:nvPr>
            <p:ph type="sldNum" sz="quarter" idx="12"/>
          </p:nvPr>
        </p:nvSpPr>
        <p:spPr/>
        <p:txBody>
          <a:bodyPr/>
          <a:lstStyle/>
          <a:p>
            <a:fld id="{D92B6165-2E63-41A3-8905-D7634EBC6D44}" type="slidenum">
              <a:rPr/>
              <a:pPr/>
              <a:t>‹#›</a:t>
            </a:fld>
            <a:endParaRPr/>
          </a:p>
        </p:txBody>
      </p:sp>
      <p:sp>
        <p:nvSpPr>
          <p:cNvPr id="11" name="Title 10"/>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xmlns="" val="403019167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a:p>
        </p:txBody>
      </p:sp>
      <p:sp>
        <p:nvSpPr>
          <p:cNvPr id="7" name="Footer Placeholder 6"/>
          <p:cNvSpPr>
            <a:spLocks noGrp="1"/>
          </p:cNvSpPr>
          <p:nvPr>
            <p:ph type="ftr" sz="quarter" idx="11"/>
          </p:nvPr>
        </p:nvSpPr>
        <p:spPr/>
        <p:txBody>
          <a:bodyPr/>
          <a:lstStyle/>
          <a:p>
            <a:endParaRPr/>
          </a:p>
        </p:txBody>
      </p:sp>
      <p:sp>
        <p:nvSpPr>
          <p:cNvPr id="8" name="Slide Number Placeholder 7"/>
          <p:cNvSpPr>
            <a:spLocks noGrp="1"/>
          </p:cNvSpPr>
          <p:nvPr>
            <p:ph type="sldNum" sz="quarter" idx="12"/>
          </p:nvPr>
        </p:nvSpPr>
        <p:spPr/>
        <p:txBody>
          <a:bodyPr/>
          <a:lstStyle/>
          <a:p>
            <a:fld id="{D92B6165-2E63-41A3-8905-D7634EBC6D44}" type="slidenum">
              <a:rPr/>
              <a:pPr/>
              <a:t>‹#›</a:t>
            </a:fld>
            <a:endParaRPr/>
          </a:p>
        </p:txBody>
      </p:sp>
      <p:sp>
        <p:nvSpPr>
          <p:cNvPr id="9" name="Title 8"/>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xmlns="" val="296410823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D92B6165-2E63-41A3-8905-D7634EBC6D44}" type="slidenum">
              <a:rPr/>
              <a:pPr/>
              <a:t>‹#›</a:t>
            </a:fld>
            <a:endParaRPr/>
          </a:p>
        </p:txBody>
      </p:sp>
    </p:spTree>
    <p:extLst>
      <p:ext uri="{BB962C8B-B14F-4D97-AF65-F5344CB8AC3E}">
        <p14:creationId xmlns:p14="http://schemas.microsoft.com/office/powerpoint/2010/main" xmlns="" val="286573792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Bleed Photo">
    <p:bg>
      <p:bgPr>
        <a:solidFill>
          <a:schemeClr val="accent1"/>
        </a:solidFill>
        <a:effectLst/>
      </p:bgPr>
    </p:bg>
    <p:spTree>
      <p:nvGrpSpPr>
        <p:cNvPr id="1" name=""/>
        <p:cNvGrpSpPr/>
        <p:nvPr/>
      </p:nvGrpSpPr>
      <p:grpSpPr>
        <a:xfrm>
          <a:off x="0" y="0"/>
          <a:ext cx="0" cy="0"/>
          <a:chOff x="0" y="0"/>
          <a:chExt cx="0" cy="0"/>
        </a:xfrm>
      </p:grpSpPr>
      <p:sp>
        <p:nvSpPr>
          <p:cNvPr id="16" name="Rectangle 15"/>
          <p:cNvSpPr/>
          <p:nvPr/>
        </p:nvSpPr>
        <p:spPr>
          <a:xfrm>
            <a:off x="0" y="6437376"/>
            <a:ext cx="12188952" cy="42062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tx1"/>
              </a:solidFill>
            </a:endParaRPr>
          </a:p>
        </p:txBody>
      </p:sp>
      <p:sp>
        <p:nvSpPr>
          <p:cNvPr id="6" name="Picture Placeholder 5"/>
          <p:cNvSpPr>
            <a:spLocks noGrp="1"/>
          </p:cNvSpPr>
          <p:nvPr>
            <p:ph type="pic" sz="quarter" idx="17"/>
          </p:nvPr>
        </p:nvSpPr>
        <p:spPr>
          <a:xfrm>
            <a:off x="1" y="0"/>
            <a:ext cx="12188824" cy="6438900"/>
          </a:xfrm>
          <a:prstGeom prst="rect">
            <a:avLst/>
          </a:prstGeom>
          <a:solidFill>
            <a:srgbClr val="8B8D8E"/>
          </a:solidFill>
        </p:spPr>
        <p:txBody>
          <a:bodyPr tIns="2286000"/>
          <a:lstStyle>
            <a:lvl1pPr marL="0" indent="0" algn="ctr">
              <a:buNone/>
              <a:defRPr>
                <a:solidFill>
                  <a:srgbClr val="FFFFFF"/>
                </a:solidFill>
              </a:defRPr>
            </a:lvl1pPr>
          </a:lstStyle>
          <a:p>
            <a:r>
              <a:rPr lang="en-US" smtClean="0"/>
              <a:t>Click icon to add picture</a:t>
            </a:r>
            <a:endParaRPr/>
          </a:p>
        </p:txBody>
      </p:sp>
      <p:sp>
        <p:nvSpPr>
          <p:cNvPr id="5" name="Slide Number Placeholder 4"/>
          <p:cNvSpPr>
            <a:spLocks noGrp="1"/>
          </p:cNvSpPr>
          <p:nvPr>
            <p:ph type="sldNum" sz="quarter" idx="20"/>
          </p:nvPr>
        </p:nvSpPr>
        <p:spPr/>
        <p:txBody>
          <a:bodyPr/>
          <a:lstStyle/>
          <a:p>
            <a:fld id="{D92B6165-2E63-41A3-8905-D7634EBC6D44}" type="slidenum">
              <a:rPr/>
              <a:pPr/>
              <a:t>‹#›</a:t>
            </a:fld>
            <a:endParaRPr/>
          </a:p>
        </p:txBody>
      </p:sp>
      <p:grpSp>
        <p:nvGrpSpPr>
          <p:cNvPr id="19" name="Group 18"/>
          <p:cNvGrpSpPr/>
          <p:nvPr/>
        </p:nvGrpSpPr>
        <p:grpSpPr>
          <a:xfrm>
            <a:off x="11064240" y="6540795"/>
            <a:ext cx="785813" cy="198437"/>
            <a:chOff x="11068050" y="6488113"/>
            <a:chExt cx="785813" cy="198437"/>
          </a:xfrm>
        </p:grpSpPr>
        <p:sp>
          <p:nvSpPr>
            <p:cNvPr id="20" name="Freeform 5"/>
            <p:cNvSpPr>
              <a:spLocks noEditPoints="1"/>
            </p:cNvSpPr>
            <p:nvPr/>
          </p:nvSpPr>
          <p:spPr bwMode="auto">
            <a:xfrm>
              <a:off x="11068050" y="6488113"/>
              <a:ext cx="198438" cy="198437"/>
            </a:xfrm>
            <a:custGeom>
              <a:avLst/>
              <a:gdLst>
                <a:gd name="T0" fmla="*/ 286 w 442"/>
                <a:gd name="T1" fmla="*/ 62 h 439"/>
                <a:gd name="T2" fmla="*/ 91 w 442"/>
                <a:gd name="T3" fmla="*/ 61 h 439"/>
                <a:gd name="T4" fmla="*/ 60 w 442"/>
                <a:gd name="T5" fmla="*/ 92 h 439"/>
                <a:gd name="T6" fmla="*/ 286 w 442"/>
                <a:gd name="T7" fmla="*/ 92 h 439"/>
                <a:gd name="T8" fmla="*/ 348 w 442"/>
                <a:gd name="T9" fmla="*/ 153 h 439"/>
                <a:gd name="T10" fmla="*/ 348 w 442"/>
                <a:gd name="T11" fmla="*/ 439 h 439"/>
                <a:gd name="T12" fmla="*/ 379 w 442"/>
                <a:gd name="T13" fmla="*/ 439 h 439"/>
                <a:gd name="T14" fmla="*/ 380 w 442"/>
                <a:gd name="T15" fmla="*/ 153 h 439"/>
                <a:gd name="T16" fmla="*/ 286 w 442"/>
                <a:gd name="T17" fmla="*/ 62 h 439"/>
                <a:gd name="T18" fmla="*/ 442 w 442"/>
                <a:gd name="T19" fmla="*/ 439 h 439"/>
                <a:gd name="T20" fmla="*/ 442 w 442"/>
                <a:gd name="T21" fmla="*/ 153 h 439"/>
                <a:gd name="T22" fmla="*/ 286 w 442"/>
                <a:gd name="T23" fmla="*/ 0 h 439"/>
                <a:gd name="T24" fmla="*/ 151 w 442"/>
                <a:gd name="T25" fmla="*/ 0 h 439"/>
                <a:gd name="T26" fmla="*/ 121 w 442"/>
                <a:gd name="T27" fmla="*/ 31 h 439"/>
                <a:gd name="T28" fmla="*/ 286 w 442"/>
                <a:gd name="T29" fmla="*/ 31 h 439"/>
                <a:gd name="T30" fmla="*/ 411 w 442"/>
                <a:gd name="T31" fmla="*/ 153 h 439"/>
                <a:gd name="T32" fmla="*/ 411 w 442"/>
                <a:gd name="T33" fmla="*/ 439 h 439"/>
                <a:gd name="T34" fmla="*/ 442 w 442"/>
                <a:gd name="T35" fmla="*/ 439 h 439"/>
                <a:gd name="T36" fmla="*/ 286 w 442"/>
                <a:gd name="T37" fmla="*/ 123 h 439"/>
                <a:gd name="T38" fmla="*/ 30 w 442"/>
                <a:gd name="T39" fmla="*/ 122 h 439"/>
                <a:gd name="T40" fmla="*/ 0 w 442"/>
                <a:gd name="T41" fmla="*/ 153 h 439"/>
                <a:gd name="T42" fmla="*/ 0 w 442"/>
                <a:gd name="T43" fmla="*/ 153 h 439"/>
                <a:gd name="T44" fmla="*/ 0 w 442"/>
                <a:gd name="T45" fmla="*/ 153 h 439"/>
                <a:gd name="T46" fmla="*/ 0 w 442"/>
                <a:gd name="T47" fmla="*/ 286 h 439"/>
                <a:gd name="T48" fmla="*/ 136 w 442"/>
                <a:gd name="T49" fmla="*/ 438 h 439"/>
                <a:gd name="T50" fmla="*/ 165 w 442"/>
                <a:gd name="T51" fmla="*/ 409 h 439"/>
                <a:gd name="T52" fmla="*/ 156 w 442"/>
                <a:gd name="T53" fmla="*/ 408 h 439"/>
                <a:gd name="T54" fmla="*/ 31 w 442"/>
                <a:gd name="T55" fmla="*/ 286 h 439"/>
                <a:gd name="T56" fmla="*/ 31 w 442"/>
                <a:gd name="T57" fmla="*/ 153 h 439"/>
                <a:gd name="T58" fmla="*/ 62 w 442"/>
                <a:gd name="T59" fmla="*/ 153 h 439"/>
                <a:gd name="T60" fmla="*/ 62 w 442"/>
                <a:gd name="T61" fmla="*/ 286 h 439"/>
                <a:gd name="T62" fmla="*/ 156 w 442"/>
                <a:gd name="T63" fmla="*/ 378 h 439"/>
                <a:gd name="T64" fmla="*/ 195 w 442"/>
                <a:gd name="T65" fmla="*/ 378 h 439"/>
                <a:gd name="T66" fmla="*/ 225 w 442"/>
                <a:gd name="T67" fmla="*/ 347 h 439"/>
                <a:gd name="T68" fmla="*/ 156 w 442"/>
                <a:gd name="T69" fmla="*/ 347 h 439"/>
                <a:gd name="T70" fmla="*/ 94 w 442"/>
                <a:gd name="T71" fmla="*/ 286 h 439"/>
                <a:gd name="T72" fmla="*/ 94 w 442"/>
                <a:gd name="T73" fmla="*/ 153 h 439"/>
                <a:gd name="T74" fmla="*/ 125 w 442"/>
                <a:gd name="T75" fmla="*/ 153 h 439"/>
                <a:gd name="T76" fmla="*/ 125 w 442"/>
                <a:gd name="T77" fmla="*/ 286 h 439"/>
                <a:gd name="T78" fmla="*/ 156 w 442"/>
                <a:gd name="T79" fmla="*/ 317 h 439"/>
                <a:gd name="T80" fmla="*/ 256 w 442"/>
                <a:gd name="T81" fmla="*/ 317 h 439"/>
                <a:gd name="T82" fmla="*/ 286 w 442"/>
                <a:gd name="T83" fmla="*/ 286 h 439"/>
                <a:gd name="T84" fmla="*/ 156 w 442"/>
                <a:gd name="T85" fmla="*/ 286 h 439"/>
                <a:gd name="T86" fmla="*/ 156 w 442"/>
                <a:gd name="T87" fmla="*/ 153 h 439"/>
                <a:gd name="T88" fmla="*/ 286 w 442"/>
                <a:gd name="T89" fmla="*/ 153 h 439"/>
                <a:gd name="T90" fmla="*/ 286 w 442"/>
                <a:gd name="T91" fmla="*/ 439 h 439"/>
                <a:gd name="T92" fmla="*/ 317 w 442"/>
                <a:gd name="T93" fmla="*/ 439 h 439"/>
                <a:gd name="T94" fmla="*/ 317 w 442"/>
                <a:gd name="T95" fmla="*/ 153 h 439"/>
                <a:gd name="T96" fmla="*/ 286 w 442"/>
                <a:gd name="T97" fmla="*/ 123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2" h="439">
                  <a:moveTo>
                    <a:pt x="286" y="62"/>
                  </a:moveTo>
                  <a:cubicBezTo>
                    <a:pt x="91" y="61"/>
                    <a:pt x="91" y="61"/>
                    <a:pt x="91" y="61"/>
                  </a:cubicBezTo>
                  <a:cubicBezTo>
                    <a:pt x="60" y="92"/>
                    <a:pt x="60" y="92"/>
                    <a:pt x="60" y="92"/>
                  </a:cubicBezTo>
                  <a:cubicBezTo>
                    <a:pt x="286" y="92"/>
                    <a:pt x="286" y="92"/>
                    <a:pt x="286" y="92"/>
                  </a:cubicBezTo>
                  <a:cubicBezTo>
                    <a:pt x="320" y="92"/>
                    <a:pt x="348" y="119"/>
                    <a:pt x="348" y="153"/>
                  </a:cubicBezTo>
                  <a:cubicBezTo>
                    <a:pt x="348" y="439"/>
                    <a:pt x="348" y="439"/>
                    <a:pt x="348" y="439"/>
                  </a:cubicBezTo>
                  <a:cubicBezTo>
                    <a:pt x="379" y="439"/>
                    <a:pt x="379" y="439"/>
                    <a:pt x="379" y="439"/>
                  </a:cubicBezTo>
                  <a:cubicBezTo>
                    <a:pt x="380" y="153"/>
                    <a:pt x="380" y="153"/>
                    <a:pt x="380" y="153"/>
                  </a:cubicBezTo>
                  <a:cubicBezTo>
                    <a:pt x="380" y="103"/>
                    <a:pt x="338" y="62"/>
                    <a:pt x="286" y="62"/>
                  </a:cubicBezTo>
                  <a:close/>
                  <a:moveTo>
                    <a:pt x="442" y="439"/>
                  </a:moveTo>
                  <a:cubicBezTo>
                    <a:pt x="442" y="153"/>
                    <a:pt x="442" y="153"/>
                    <a:pt x="442" y="153"/>
                  </a:cubicBezTo>
                  <a:cubicBezTo>
                    <a:pt x="442" y="69"/>
                    <a:pt x="372" y="0"/>
                    <a:pt x="286" y="0"/>
                  </a:cubicBezTo>
                  <a:cubicBezTo>
                    <a:pt x="151" y="0"/>
                    <a:pt x="151" y="0"/>
                    <a:pt x="151" y="0"/>
                  </a:cubicBezTo>
                  <a:cubicBezTo>
                    <a:pt x="121" y="31"/>
                    <a:pt x="121" y="31"/>
                    <a:pt x="121" y="31"/>
                  </a:cubicBezTo>
                  <a:cubicBezTo>
                    <a:pt x="286" y="31"/>
                    <a:pt x="286" y="31"/>
                    <a:pt x="286" y="31"/>
                  </a:cubicBezTo>
                  <a:cubicBezTo>
                    <a:pt x="355" y="31"/>
                    <a:pt x="411" y="86"/>
                    <a:pt x="411" y="153"/>
                  </a:cubicBezTo>
                  <a:cubicBezTo>
                    <a:pt x="411" y="439"/>
                    <a:pt x="411" y="439"/>
                    <a:pt x="411" y="439"/>
                  </a:cubicBezTo>
                  <a:lnTo>
                    <a:pt x="442" y="439"/>
                  </a:lnTo>
                  <a:close/>
                  <a:moveTo>
                    <a:pt x="286" y="123"/>
                  </a:moveTo>
                  <a:cubicBezTo>
                    <a:pt x="30" y="122"/>
                    <a:pt x="30" y="122"/>
                    <a:pt x="30" y="122"/>
                  </a:cubicBezTo>
                  <a:cubicBezTo>
                    <a:pt x="0" y="153"/>
                    <a:pt x="0" y="153"/>
                    <a:pt x="0" y="153"/>
                  </a:cubicBezTo>
                  <a:cubicBezTo>
                    <a:pt x="0" y="153"/>
                    <a:pt x="0" y="153"/>
                    <a:pt x="0" y="153"/>
                  </a:cubicBezTo>
                  <a:cubicBezTo>
                    <a:pt x="0" y="153"/>
                    <a:pt x="0" y="153"/>
                    <a:pt x="0" y="153"/>
                  </a:cubicBezTo>
                  <a:cubicBezTo>
                    <a:pt x="0" y="286"/>
                    <a:pt x="0" y="286"/>
                    <a:pt x="0" y="286"/>
                  </a:cubicBezTo>
                  <a:cubicBezTo>
                    <a:pt x="0" y="364"/>
                    <a:pt x="59" y="428"/>
                    <a:pt x="136" y="438"/>
                  </a:cubicBezTo>
                  <a:cubicBezTo>
                    <a:pt x="165" y="409"/>
                    <a:pt x="165" y="409"/>
                    <a:pt x="165" y="409"/>
                  </a:cubicBezTo>
                  <a:cubicBezTo>
                    <a:pt x="156" y="408"/>
                    <a:pt x="156" y="408"/>
                    <a:pt x="156" y="408"/>
                  </a:cubicBezTo>
                  <a:cubicBezTo>
                    <a:pt x="87" y="408"/>
                    <a:pt x="31" y="354"/>
                    <a:pt x="31" y="286"/>
                  </a:cubicBezTo>
                  <a:cubicBezTo>
                    <a:pt x="31" y="153"/>
                    <a:pt x="31" y="153"/>
                    <a:pt x="31" y="153"/>
                  </a:cubicBezTo>
                  <a:cubicBezTo>
                    <a:pt x="62" y="153"/>
                    <a:pt x="62" y="153"/>
                    <a:pt x="62" y="153"/>
                  </a:cubicBezTo>
                  <a:cubicBezTo>
                    <a:pt x="62" y="286"/>
                    <a:pt x="62" y="286"/>
                    <a:pt x="62" y="286"/>
                  </a:cubicBezTo>
                  <a:cubicBezTo>
                    <a:pt x="62" y="337"/>
                    <a:pt x="104" y="378"/>
                    <a:pt x="156" y="378"/>
                  </a:cubicBezTo>
                  <a:cubicBezTo>
                    <a:pt x="195" y="378"/>
                    <a:pt x="195" y="378"/>
                    <a:pt x="195" y="378"/>
                  </a:cubicBezTo>
                  <a:cubicBezTo>
                    <a:pt x="225" y="347"/>
                    <a:pt x="225" y="347"/>
                    <a:pt x="225" y="347"/>
                  </a:cubicBezTo>
                  <a:cubicBezTo>
                    <a:pt x="156" y="347"/>
                    <a:pt x="156" y="347"/>
                    <a:pt x="156" y="347"/>
                  </a:cubicBezTo>
                  <a:cubicBezTo>
                    <a:pt x="122" y="347"/>
                    <a:pt x="94" y="320"/>
                    <a:pt x="94" y="286"/>
                  </a:cubicBezTo>
                  <a:cubicBezTo>
                    <a:pt x="94" y="153"/>
                    <a:pt x="94" y="153"/>
                    <a:pt x="94" y="153"/>
                  </a:cubicBezTo>
                  <a:cubicBezTo>
                    <a:pt x="125" y="153"/>
                    <a:pt x="125" y="153"/>
                    <a:pt x="125" y="153"/>
                  </a:cubicBezTo>
                  <a:cubicBezTo>
                    <a:pt x="125" y="286"/>
                    <a:pt x="125" y="286"/>
                    <a:pt x="125" y="286"/>
                  </a:cubicBezTo>
                  <a:cubicBezTo>
                    <a:pt x="125" y="303"/>
                    <a:pt x="139" y="317"/>
                    <a:pt x="156" y="317"/>
                  </a:cubicBezTo>
                  <a:cubicBezTo>
                    <a:pt x="256" y="317"/>
                    <a:pt x="256" y="317"/>
                    <a:pt x="256" y="317"/>
                  </a:cubicBezTo>
                  <a:cubicBezTo>
                    <a:pt x="286" y="286"/>
                    <a:pt x="286" y="286"/>
                    <a:pt x="286" y="286"/>
                  </a:cubicBezTo>
                  <a:cubicBezTo>
                    <a:pt x="156" y="286"/>
                    <a:pt x="156" y="286"/>
                    <a:pt x="156" y="286"/>
                  </a:cubicBezTo>
                  <a:cubicBezTo>
                    <a:pt x="156" y="153"/>
                    <a:pt x="156" y="153"/>
                    <a:pt x="156" y="153"/>
                  </a:cubicBezTo>
                  <a:cubicBezTo>
                    <a:pt x="286" y="153"/>
                    <a:pt x="286" y="153"/>
                    <a:pt x="286" y="153"/>
                  </a:cubicBezTo>
                  <a:cubicBezTo>
                    <a:pt x="286" y="439"/>
                    <a:pt x="286" y="439"/>
                    <a:pt x="286" y="439"/>
                  </a:cubicBezTo>
                  <a:cubicBezTo>
                    <a:pt x="317" y="439"/>
                    <a:pt x="317" y="439"/>
                    <a:pt x="317" y="439"/>
                  </a:cubicBezTo>
                  <a:cubicBezTo>
                    <a:pt x="317" y="153"/>
                    <a:pt x="317" y="153"/>
                    <a:pt x="317" y="153"/>
                  </a:cubicBezTo>
                  <a:cubicBezTo>
                    <a:pt x="317" y="136"/>
                    <a:pt x="303" y="123"/>
                    <a:pt x="286" y="123"/>
                  </a:cubicBezTo>
                  <a:close/>
                </a:path>
              </a:pathLst>
            </a:custGeom>
            <a:solidFill>
              <a:srgbClr val="6A737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1" name="Freeform 6"/>
            <p:cNvSpPr>
              <a:spLocks noEditPoints="1"/>
            </p:cNvSpPr>
            <p:nvPr/>
          </p:nvSpPr>
          <p:spPr bwMode="auto">
            <a:xfrm>
              <a:off x="11307763" y="6516688"/>
              <a:ext cx="501650" cy="169862"/>
            </a:xfrm>
            <a:custGeom>
              <a:avLst/>
              <a:gdLst>
                <a:gd name="T0" fmla="*/ 899 w 1115"/>
                <a:gd name="T1" fmla="*/ 87 h 380"/>
                <a:gd name="T2" fmla="*/ 911 w 1115"/>
                <a:gd name="T3" fmla="*/ 26 h 380"/>
                <a:gd name="T4" fmla="*/ 772 w 1115"/>
                <a:gd name="T5" fmla="*/ 2 h 380"/>
                <a:gd name="T6" fmla="*/ 913 w 1115"/>
                <a:gd name="T7" fmla="*/ 193 h 380"/>
                <a:gd name="T8" fmla="*/ 130 w 1115"/>
                <a:gd name="T9" fmla="*/ 234 h 380"/>
                <a:gd name="T10" fmla="*/ 30 w 1115"/>
                <a:gd name="T11" fmla="*/ 234 h 380"/>
                <a:gd name="T12" fmla="*/ 14 w 1115"/>
                <a:gd name="T13" fmla="*/ 378 h 380"/>
                <a:gd name="T14" fmla="*/ 78 w 1115"/>
                <a:gd name="T15" fmla="*/ 340 h 380"/>
                <a:gd name="T16" fmla="*/ 128 w 1115"/>
                <a:gd name="T17" fmla="*/ 376 h 380"/>
                <a:gd name="T18" fmla="*/ 149 w 1115"/>
                <a:gd name="T19" fmla="*/ 237 h 380"/>
                <a:gd name="T20" fmla="*/ 937 w 1115"/>
                <a:gd name="T21" fmla="*/ 234 h 380"/>
                <a:gd name="T22" fmla="*/ 916 w 1115"/>
                <a:gd name="T23" fmla="*/ 378 h 380"/>
                <a:gd name="T24" fmla="*/ 991 w 1115"/>
                <a:gd name="T25" fmla="*/ 358 h 380"/>
                <a:gd name="T26" fmla="*/ 147 w 1115"/>
                <a:gd name="T27" fmla="*/ 144 h 380"/>
                <a:gd name="T28" fmla="*/ 196 w 1115"/>
                <a:gd name="T29" fmla="*/ 189 h 380"/>
                <a:gd name="T30" fmla="*/ 87 w 1115"/>
                <a:gd name="T31" fmla="*/ 2 h 380"/>
                <a:gd name="T32" fmla="*/ 99 w 1115"/>
                <a:gd name="T33" fmla="*/ 34 h 380"/>
                <a:gd name="T34" fmla="*/ 248 w 1115"/>
                <a:gd name="T35" fmla="*/ 190 h 380"/>
                <a:gd name="T36" fmla="*/ 225 w 1115"/>
                <a:gd name="T37" fmla="*/ 2 h 380"/>
                <a:gd name="T38" fmla="*/ 246 w 1115"/>
                <a:gd name="T39" fmla="*/ 193 h 380"/>
                <a:gd name="T40" fmla="*/ 248 w 1115"/>
                <a:gd name="T41" fmla="*/ 103 h 380"/>
                <a:gd name="T42" fmla="*/ 728 w 1115"/>
                <a:gd name="T43" fmla="*/ 2 h 380"/>
                <a:gd name="T44" fmla="*/ 707 w 1115"/>
                <a:gd name="T45" fmla="*/ 193 h 380"/>
                <a:gd name="T46" fmla="*/ 1059 w 1115"/>
                <a:gd name="T47" fmla="*/ 252 h 380"/>
                <a:gd name="T48" fmla="*/ 1109 w 1115"/>
                <a:gd name="T49" fmla="*/ 250 h 380"/>
                <a:gd name="T50" fmla="*/ 1093 w 1115"/>
                <a:gd name="T51" fmla="*/ 340 h 380"/>
                <a:gd name="T52" fmla="*/ 1004 w 1115"/>
                <a:gd name="T53" fmla="*/ 356 h 380"/>
                <a:gd name="T54" fmla="*/ 1012 w 1115"/>
                <a:gd name="T55" fmla="*/ 193 h 380"/>
                <a:gd name="T56" fmla="*/ 945 w 1115"/>
                <a:gd name="T57" fmla="*/ 4 h 380"/>
                <a:gd name="T58" fmla="*/ 1012 w 1115"/>
                <a:gd name="T59" fmla="*/ 26 h 380"/>
                <a:gd name="T60" fmla="*/ 252 w 1115"/>
                <a:gd name="T61" fmla="*/ 235 h 380"/>
                <a:gd name="T62" fmla="*/ 170 w 1115"/>
                <a:gd name="T63" fmla="*/ 374 h 380"/>
                <a:gd name="T64" fmla="*/ 206 w 1115"/>
                <a:gd name="T65" fmla="*/ 342 h 380"/>
                <a:gd name="T66" fmla="*/ 317 w 1115"/>
                <a:gd name="T67" fmla="*/ 378 h 380"/>
                <a:gd name="T68" fmla="*/ 215 w 1115"/>
                <a:gd name="T69" fmla="*/ 322 h 380"/>
                <a:gd name="T70" fmla="*/ 590 w 1115"/>
                <a:gd name="T71" fmla="*/ 168 h 380"/>
                <a:gd name="T72" fmla="*/ 564 w 1115"/>
                <a:gd name="T73" fmla="*/ 4 h 380"/>
                <a:gd name="T74" fmla="*/ 643 w 1115"/>
                <a:gd name="T75" fmla="*/ 321 h 380"/>
                <a:gd name="T76" fmla="*/ 563 w 1115"/>
                <a:gd name="T77" fmla="*/ 234 h 380"/>
                <a:gd name="T78" fmla="*/ 584 w 1115"/>
                <a:gd name="T79" fmla="*/ 378 h 380"/>
                <a:gd name="T80" fmla="*/ 661 w 1115"/>
                <a:gd name="T81" fmla="*/ 378 h 380"/>
                <a:gd name="T82" fmla="*/ 584 w 1115"/>
                <a:gd name="T83" fmla="*/ 254 h 380"/>
                <a:gd name="T84" fmla="*/ 451 w 1115"/>
                <a:gd name="T85" fmla="*/ 359 h 380"/>
                <a:gd name="T86" fmla="*/ 527 w 1115"/>
                <a:gd name="T87" fmla="*/ 296 h 380"/>
                <a:gd name="T88" fmla="*/ 536 w 1115"/>
                <a:gd name="T89" fmla="*/ 251 h 380"/>
                <a:gd name="T90" fmla="*/ 430 w 1115"/>
                <a:gd name="T91" fmla="*/ 237 h 380"/>
                <a:gd name="T92" fmla="*/ 537 w 1115"/>
                <a:gd name="T93" fmla="*/ 376 h 380"/>
                <a:gd name="T94" fmla="*/ 707 w 1115"/>
                <a:gd name="T95" fmla="*/ 234 h 380"/>
                <a:gd name="T96" fmla="*/ 728 w 1115"/>
                <a:gd name="T97" fmla="*/ 378 h 380"/>
                <a:gd name="T98" fmla="*/ 538 w 1115"/>
                <a:gd name="T99" fmla="*/ 64 h 380"/>
                <a:gd name="T100" fmla="*/ 393 w 1115"/>
                <a:gd name="T101" fmla="*/ 190 h 380"/>
                <a:gd name="T102" fmla="*/ 420 w 1115"/>
                <a:gd name="T103" fmla="*/ 127 h 380"/>
                <a:gd name="T104" fmla="*/ 511 w 1115"/>
                <a:gd name="T105" fmla="*/ 65 h 380"/>
                <a:gd name="T106" fmla="*/ 295 w 1115"/>
                <a:gd name="T107" fmla="*/ 237 h 380"/>
                <a:gd name="T108" fmla="*/ 341 w 1115"/>
                <a:gd name="T109" fmla="*/ 378 h 380"/>
                <a:gd name="T110" fmla="*/ 406 w 1115"/>
                <a:gd name="T111" fmla="*/ 254 h 380"/>
                <a:gd name="T112" fmla="*/ 297 w 1115"/>
                <a:gd name="T113" fmla="*/ 234 h 380"/>
                <a:gd name="T114" fmla="*/ 812 w 1115"/>
                <a:gd name="T115" fmla="*/ 235 h 380"/>
                <a:gd name="T116" fmla="*/ 770 w 1115"/>
                <a:gd name="T117" fmla="*/ 377 h 380"/>
                <a:gd name="T118" fmla="*/ 893 w 1115"/>
                <a:gd name="T119" fmla="*/ 378 h 380"/>
                <a:gd name="T120" fmla="*/ 849 w 1115"/>
                <a:gd name="T121" fmla="*/ 32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15" h="380">
                  <a:moveTo>
                    <a:pt x="798" y="168"/>
                  </a:moveTo>
                  <a:cubicBezTo>
                    <a:pt x="798" y="109"/>
                    <a:pt x="798" y="109"/>
                    <a:pt x="798" y="109"/>
                  </a:cubicBezTo>
                  <a:cubicBezTo>
                    <a:pt x="897" y="109"/>
                    <a:pt x="897" y="109"/>
                    <a:pt x="897" y="109"/>
                  </a:cubicBezTo>
                  <a:cubicBezTo>
                    <a:pt x="899" y="109"/>
                    <a:pt x="899" y="109"/>
                    <a:pt x="899" y="109"/>
                  </a:cubicBezTo>
                  <a:cubicBezTo>
                    <a:pt x="899" y="106"/>
                    <a:pt x="899" y="106"/>
                    <a:pt x="899" y="106"/>
                  </a:cubicBezTo>
                  <a:cubicBezTo>
                    <a:pt x="899" y="87"/>
                    <a:pt x="899" y="87"/>
                    <a:pt x="899" y="87"/>
                  </a:cubicBezTo>
                  <a:cubicBezTo>
                    <a:pt x="899" y="84"/>
                    <a:pt x="899" y="84"/>
                    <a:pt x="899" y="84"/>
                  </a:cubicBezTo>
                  <a:cubicBezTo>
                    <a:pt x="897" y="84"/>
                    <a:pt x="897" y="84"/>
                    <a:pt x="897" y="84"/>
                  </a:cubicBezTo>
                  <a:cubicBezTo>
                    <a:pt x="798" y="84"/>
                    <a:pt x="798" y="84"/>
                    <a:pt x="798" y="84"/>
                  </a:cubicBezTo>
                  <a:cubicBezTo>
                    <a:pt x="798" y="26"/>
                    <a:pt x="798" y="26"/>
                    <a:pt x="798" y="26"/>
                  </a:cubicBezTo>
                  <a:cubicBezTo>
                    <a:pt x="909" y="26"/>
                    <a:pt x="909" y="26"/>
                    <a:pt x="909" y="26"/>
                  </a:cubicBezTo>
                  <a:cubicBezTo>
                    <a:pt x="911" y="26"/>
                    <a:pt x="911" y="26"/>
                    <a:pt x="911" y="26"/>
                  </a:cubicBezTo>
                  <a:cubicBezTo>
                    <a:pt x="911" y="23"/>
                    <a:pt x="911" y="23"/>
                    <a:pt x="911" y="23"/>
                  </a:cubicBezTo>
                  <a:cubicBezTo>
                    <a:pt x="911" y="4"/>
                    <a:pt x="911" y="4"/>
                    <a:pt x="911" y="4"/>
                  </a:cubicBezTo>
                  <a:cubicBezTo>
                    <a:pt x="911" y="2"/>
                    <a:pt x="911" y="2"/>
                    <a:pt x="911" y="2"/>
                  </a:cubicBezTo>
                  <a:cubicBezTo>
                    <a:pt x="909" y="2"/>
                    <a:pt x="909" y="2"/>
                    <a:pt x="909" y="2"/>
                  </a:cubicBezTo>
                  <a:cubicBezTo>
                    <a:pt x="774" y="2"/>
                    <a:pt x="774" y="2"/>
                    <a:pt x="774" y="2"/>
                  </a:cubicBezTo>
                  <a:cubicBezTo>
                    <a:pt x="772" y="2"/>
                    <a:pt x="772" y="2"/>
                    <a:pt x="772" y="2"/>
                  </a:cubicBezTo>
                  <a:cubicBezTo>
                    <a:pt x="772" y="4"/>
                    <a:pt x="772" y="4"/>
                    <a:pt x="772" y="4"/>
                  </a:cubicBezTo>
                  <a:cubicBezTo>
                    <a:pt x="772" y="190"/>
                    <a:pt x="772" y="190"/>
                    <a:pt x="772" y="190"/>
                  </a:cubicBezTo>
                  <a:cubicBezTo>
                    <a:pt x="772" y="193"/>
                    <a:pt x="772" y="193"/>
                    <a:pt x="772" y="193"/>
                  </a:cubicBezTo>
                  <a:cubicBezTo>
                    <a:pt x="774" y="193"/>
                    <a:pt x="774" y="193"/>
                    <a:pt x="774" y="193"/>
                  </a:cubicBezTo>
                  <a:cubicBezTo>
                    <a:pt x="910" y="193"/>
                    <a:pt x="910" y="193"/>
                    <a:pt x="910" y="193"/>
                  </a:cubicBezTo>
                  <a:cubicBezTo>
                    <a:pt x="913" y="193"/>
                    <a:pt x="913" y="193"/>
                    <a:pt x="913" y="193"/>
                  </a:cubicBezTo>
                  <a:cubicBezTo>
                    <a:pt x="913" y="190"/>
                    <a:pt x="913" y="190"/>
                    <a:pt x="913" y="190"/>
                  </a:cubicBezTo>
                  <a:cubicBezTo>
                    <a:pt x="913" y="171"/>
                    <a:pt x="913" y="171"/>
                    <a:pt x="913" y="171"/>
                  </a:cubicBezTo>
                  <a:cubicBezTo>
                    <a:pt x="913" y="168"/>
                    <a:pt x="913" y="168"/>
                    <a:pt x="913" y="168"/>
                  </a:cubicBezTo>
                  <a:cubicBezTo>
                    <a:pt x="910" y="168"/>
                    <a:pt x="910" y="168"/>
                    <a:pt x="910" y="168"/>
                  </a:cubicBezTo>
                  <a:lnTo>
                    <a:pt x="798" y="168"/>
                  </a:lnTo>
                  <a:close/>
                  <a:moveTo>
                    <a:pt x="130" y="234"/>
                  </a:moveTo>
                  <a:cubicBezTo>
                    <a:pt x="129" y="234"/>
                    <a:pt x="129" y="234"/>
                    <a:pt x="129" y="234"/>
                  </a:cubicBezTo>
                  <a:cubicBezTo>
                    <a:pt x="128" y="235"/>
                    <a:pt x="128" y="235"/>
                    <a:pt x="128" y="235"/>
                  </a:cubicBezTo>
                  <a:cubicBezTo>
                    <a:pt x="80" y="308"/>
                    <a:pt x="80" y="308"/>
                    <a:pt x="80" y="308"/>
                  </a:cubicBezTo>
                  <a:cubicBezTo>
                    <a:pt x="32" y="235"/>
                    <a:pt x="32" y="235"/>
                    <a:pt x="32" y="235"/>
                  </a:cubicBezTo>
                  <a:cubicBezTo>
                    <a:pt x="31" y="234"/>
                    <a:pt x="31" y="234"/>
                    <a:pt x="31" y="234"/>
                  </a:cubicBezTo>
                  <a:cubicBezTo>
                    <a:pt x="30" y="234"/>
                    <a:pt x="30" y="234"/>
                    <a:pt x="30" y="234"/>
                  </a:cubicBezTo>
                  <a:cubicBezTo>
                    <a:pt x="14" y="234"/>
                    <a:pt x="14" y="234"/>
                    <a:pt x="14" y="234"/>
                  </a:cubicBezTo>
                  <a:cubicBezTo>
                    <a:pt x="11" y="234"/>
                    <a:pt x="11" y="234"/>
                    <a:pt x="11" y="234"/>
                  </a:cubicBezTo>
                  <a:cubicBezTo>
                    <a:pt x="11" y="237"/>
                    <a:pt x="11" y="237"/>
                    <a:pt x="11" y="237"/>
                  </a:cubicBezTo>
                  <a:cubicBezTo>
                    <a:pt x="11" y="376"/>
                    <a:pt x="11" y="376"/>
                    <a:pt x="11" y="376"/>
                  </a:cubicBezTo>
                  <a:cubicBezTo>
                    <a:pt x="11" y="378"/>
                    <a:pt x="11" y="378"/>
                    <a:pt x="11" y="378"/>
                  </a:cubicBezTo>
                  <a:cubicBezTo>
                    <a:pt x="14" y="378"/>
                    <a:pt x="14" y="378"/>
                    <a:pt x="14" y="378"/>
                  </a:cubicBezTo>
                  <a:cubicBezTo>
                    <a:pt x="29" y="378"/>
                    <a:pt x="29" y="378"/>
                    <a:pt x="29" y="378"/>
                  </a:cubicBezTo>
                  <a:cubicBezTo>
                    <a:pt x="32" y="378"/>
                    <a:pt x="32" y="378"/>
                    <a:pt x="32" y="378"/>
                  </a:cubicBezTo>
                  <a:cubicBezTo>
                    <a:pt x="32" y="376"/>
                    <a:pt x="32" y="376"/>
                    <a:pt x="32" y="376"/>
                  </a:cubicBezTo>
                  <a:cubicBezTo>
                    <a:pt x="32" y="272"/>
                    <a:pt x="32" y="272"/>
                    <a:pt x="32" y="272"/>
                  </a:cubicBezTo>
                  <a:cubicBezTo>
                    <a:pt x="77" y="339"/>
                    <a:pt x="77" y="339"/>
                    <a:pt x="77" y="339"/>
                  </a:cubicBezTo>
                  <a:cubicBezTo>
                    <a:pt x="78" y="340"/>
                    <a:pt x="78" y="340"/>
                    <a:pt x="78" y="340"/>
                  </a:cubicBezTo>
                  <a:cubicBezTo>
                    <a:pt x="79" y="340"/>
                    <a:pt x="79" y="340"/>
                    <a:pt x="79" y="340"/>
                  </a:cubicBezTo>
                  <a:cubicBezTo>
                    <a:pt x="80" y="340"/>
                    <a:pt x="80" y="340"/>
                    <a:pt x="80" y="340"/>
                  </a:cubicBezTo>
                  <a:cubicBezTo>
                    <a:pt x="82" y="340"/>
                    <a:pt x="82" y="340"/>
                    <a:pt x="82" y="340"/>
                  </a:cubicBezTo>
                  <a:cubicBezTo>
                    <a:pt x="82" y="339"/>
                    <a:pt x="82" y="339"/>
                    <a:pt x="82" y="339"/>
                  </a:cubicBezTo>
                  <a:cubicBezTo>
                    <a:pt x="128" y="272"/>
                    <a:pt x="128" y="272"/>
                    <a:pt x="128" y="272"/>
                  </a:cubicBezTo>
                  <a:cubicBezTo>
                    <a:pt x="128" y="376"/>
                    <a:pt x="128" y="376"/>
                    <a:pt x="128" y="376"/>
                  </a:cubicBezTo>
                  <a:cubicBezTo>
                    <a:pt x="128" y="378"/>
                    <a:pt x="128" y="378"/>
                    <a:pt x="128" y="378"/>
                  </a:cubicBezTo>
                  <a:cubicBezTo>
                    <a:pt x="131" y="378"/>
                    <a:pt x="131" y="378"/>
                    <a:pt x="131" y="378"/>
                  </a:cubicBezTo>
                  <a:cubicBezTo>
                    <a:pt x="146" y="378"/>
                    <a:pt x="146" y="378"/>
                    <a:pt x="146" y="378"/>
                  </a:cubicBezTo>
                  <a:cubicBezTo>
                    <a:pt x="149" y="378"/>
                    <a:pt x="149" y="378"/>
                    <a:pt x="149" y="378"/>
                  </a:cubicBezTo>
                  <a:cubicBezTo>
                    <a:pt x="149" y="376"/>
                    <a:pt x="149" y="376"/>
                    <a:pt x="149" y="376"/>
                  </a:cubicBezTo>
                  <a:cubicBezTo>
                    <a:pt x="149" y="237"/>
                    <a:pt x="149" y="237"/>
                    <a:pt x="149" y="237"/>
                  </a:cubicBezTo>
                  <a:cubicBezTo>
                    <a:pt x="149" y="234"/>
                    <a:pt x="149" y="234"/>
                    <a:pt x="149" y="234"/>
                  </a:cubicBezTo>
                  <a:cubicBezTo>
                    <a:pt x="146" y="234"/>
                    <a:pt x="146" y="234"/>
                    <a:pt x="146" y="234"/>
                  </a:cubicBezTo>
                  <a:lnTo>
                    <a:pt x="130" y="234"/>
                  </a:lnTo>
                  <a:close/>
                  <a:moveTo>
                    <a:pt x="937" y="358"/>
                  </a:moveTo>
                  <a:cubicBezTo>
                    <a:pt x="937" y="237"/>
                    <a:pt x="937" y="237"/>
                    <a:pt x="937" y="237"/>
                  </a:cubicBezTo>
                  <a:cubicBezTo>
                    <a:pt x="937" y="234"/>
                    <a:pt x="937" y="234"/>
                    <a:pt x="937" y="234"/>
                  </a:cubicBezTo>
                  <a:cubicBezTo>
                    <a:pt x="934" y="234"/>
                    <a:pt x="934" y="234"/>
                    <a:pt x="934" y="234"/>
                  </a:cubicBezTo>
                  <a:cubicBezTo>
                    <a:pt x="918" y="234"/>
                    <a:pt x="918" y="234"/>
                    <a:pt x="918" y="234"/>
                  </a:cubicBezTo>
                  <a:cubicBezTo>
                    <a:pt x="916" y="234"/>
                    <a:pt x="916" y="234"/>
                    <a:pt x="916" y="234"/>
                  </a:cubicBezTo>
                  <a:cubicBezTo>
                    <a:pt x="916" y="237"/>
                    <a:pt x="916" y="237"/>
                    <a:pt x="916" y="237"/>
                  </a:cubicBezTo>
                  <a:cubicBezTo>
                    <a:pt x="916" y="376"/>
                    <a:pt x="916" y="376"/>
                    <a:pt x="916" y="376"/>
                  </a:cubicBezTo>
                  <a:cubicBezTo>
                    <a:pt x="916" y="378"/>
                    <a:pt x="916" y="378"/>
                    <a:pt x="916" y="378"/>
                  </a:cubicBezTo>
                  <a:cubicBezTo>
                    <a:pt x="918" y="378"/>
                    <a:pt x="918" y="378"/>
                    <a:pt x="918" y="378"/>
                  </a:cubicBezTo>
                  <a:cubicBezTo>
                    <a:pt x="989" y="378"/>
                    <a:pt x="989" y="378"/>
                    <a:pt x="989" y="378"/>
                  </a:cubicBezTo>
                  <a:cubicBezTo>
                    <a:pt x="991" y="378"/>
                    <a:pt x="991" y="378"/>
                    <a:pt x="991" y="378"/>
                  </a:cubicBezTo>
                  <a:cubicBezTo>
                    <a:pt x="991" y="376"/>
                    <a:pt x="991" y="376"/>
                    <a:pt x="991" y="376"/>
                  </a:cubicBezTo>
                  <a:cubicBezTo>
                    <a:pt x="991" y="361"/>
                    <a:pt x="991" y="361"/>
                    <a:pt x="991" y="361"/>
                  </a:cubicBezTo>
                  <a:cubicBezTo>
                    <a:pt x="991" y="358"/>
                    <a:pt x="991" y="358"/>
                    <a:pt x="991" y="358"/>
                  </a:cubicBezTo>
                  <a:cubicBezTo>
                    <a:pt x="989" y="358"/>
                    <a:pt x="989" y="358"/>
                    <a:pt x="989" y="358"/>
                  </a:cubicBezTo>
                  <a:lnTo>
                    <a:pt x="937" y="358"/>
                  </a:lnTo>
                  <a:close/>
                  <a:moveTo>
                    <a:pt x="28" y="193"/>
                  </a:moveTo>
                  <a:cubicBezTo>
                    <a:pt x="28" y="191"/>
                    <a:pt x="28" y="191"/>
                    <a:pt x="28" y="191"/>
                  </a:cubicBezTo>
                  <a:cubicBezTo>
                    <a:pt x="50" y="144"/>
                    <a:pt x="50" y="144"/>
                    <a:pt x="50" y="144"/>
                  </a:cubicBezTo>
                  <a:cubicBezTo>
                    <a:pt x="147" y="144"/>
                    <a:pt x="147" y="144"/>
                    <a:pt x="147" y="144"/>
                  </a:cubicBezTo>
                  <a:cubicBezTo>
                    <a:pt x="168" y="191"/>
                    <a:pt x="168" y="191"/>
                    <a:pt x="168" y="191"/>
                  </a:cubicBezTo>
                  <a:cubicBezTo>
                    <a:pt x="169" y="193"/>
                    <a:pt x="169" y="193"/>
                    <a:pt x="169" y="193"/>
                  </a:cubicBezTo>
                  <a:cubicBezTo>
                    <a:pt x="171" y="193"/>
                    <a:pt x="171" y="193"/>
                    <a:pt x="171" y="193"/>
                  </a:cubicBezTo>
                  <a:cubicBezTo>
                    <a:pt x="193" y="193"/>
                    <a:pt x="193" y="193"/>
                    <a:pt x="193" y="193"/>
                  </a:cubicBezTo>
                  <a:cubicBezTo>
                    <a:pt x="198" y="193"/>
                    <a:pt x="198" y="193"/>
                    <a:pt x="198" y="193"/>
                  </a:cubicBezTo>
                  <a:cubicBezTo>
                    <a:pt x="196" y="189"/>
                    <a:pt x="196" y="189"/>
                    <a:pt x="196" y="189"/>
                  </a:cubicBezTo>
                  <a:cubicBezTo>
                    <a:pt x="111" y="2"/>
                    <a:pt x="111" y="2"/>
                    <a:pt x="111" y="2"/>
                  </a:cubicBezTo>
                  <a:cubicBezTo>
                    <a:pt x="110" y="0"/>
                    <a:pt x="110" y="0"/>
                    <a:pt x="110" y="0"/>
                  </a:cubicBezTo>
                  <a:cubicBezTo>
                    <a:pt x="109" y="0"/>
                    <a:pt x="109" y="0"/>
                    <a:pt x="109" y="0"/>
                  </a:cubicBezTo>
                  <a:cubicBezTo>
                    <a:pt x="89" y="0"/>
                    <a:pt x="89" y="0"/>
                    <a:pt x="89" y="0"/>
                  </a:cubicBezTo>
                  <a:cubicBezTo>
                    <a:pt x="87" y="0"/>
                    <a:pt x="87" y="0"/>
                    <a:pt x="87" y="0"/>
                  </a:cubicBezTo>
                  <a:cubicBezTo>
                    <a:pt x="87" y="2"/>
                    <a:pt x="87" y="2"/>
                    <a:pt x="87" y="2"/>
                  </a:cubicBezTo>
                  <a:cubicBezTo>
                    <a:pt x="2" y="189"/>
                    <a:pt x="2" y="189"/>
                    <a:pt x="2" y="189"/>
                  </a:cubicBezTo>
                  <a:cubicBezTo>
                    <a:pt x="0" y="193"/>
                    <a:pt x="0" y="193"/>
                    <a:pt x="0" y="193"/>
                  </a:cubicBezTo>
                  <a:cubicBezTo>
                    <a:pt x="4" y="193"/>
                    <a:pt x="4" y="193"/>
                    <a:pt x="4" y="193"/>
                  </a:cubicBezTo>
                  <a:cubicBezTo>
                    <a:pt x="26" y="193"/>
                    <a:pt x="26" y="193"/>
                    <a:pt x="26" y="193"/>
                  </a:cubicBezTo>
                  <a:lnTo>
                    <a:pt x="28" y="193"/>
                  </a:lnTo>
                  <a:close/>
                  <a:moveTo>
                    <a:pt x="99" y="34"/>
                  </a:moveTo>
                  <a:cubicBezTo>
                    <a:pt x="137" y="119"/>
                    <a:pt x="137" y="119"/>
                    <a:pt x="137" y="119"/>
                  </a:cubicBezTo>
                  <a:cubicBezTo>
                    <a:pt x="60" y="119"/>
                    <a:pt x="60" y="119"/>
                    <a:pt x="60" y="119"/>
                  </a:cubicBezTo>
                  <a:lnTo>
                    <a:pt x="99" y="34"/>
                  </a:lnTo>
                  <a:close/>
                  <a:moveTo>
                    <a:pt x="246" y="193"/>
                  </a:moveTo>
                  <a:cubicBezTo>
                    <a:pt x="248" y="193"/>
                    <a:pt x="248" y="193"/>
                    <a:pt x="248" y="193"/>
                  </a:cubicBezTo>
                  <a:cubicBezTo>
                    <a:pt x="248" y="190"/>
                    <a:pt x="248" y="190"/>
                    <a:pt x="248" y="190"/>
                  </a:cubicBezTo>
                  <a:cubicBezTo>
                    <a:pt x="248" y="127"/>
                    <a:pt x="248" y="127"/>
                    <a:pt x="248" y="127"/>
                  </a:cubicBezTo>
                  <a:cubicBezTo>
                    <a:pt x="291" y="127"/>
                    <a:pt x="291" y="127"/>
                    <a:pt x="291" y="127"/>
                  </a:cubicBezTo>
                  <a:cubicBezTo>
                    <a:pt x="328" y="127"/>
                    <a:pt x="366" y="108"/>
                    <a:pt x="366" y="64"/>
                  </a:cubicBezTo>
                  <a:cubicBezTo>
                    <a:pt x="366" y="63"/>
                    <a:pt x="366" y="63"/>
                    <a:pt x="366" y="63"/>
                  </a:cubicBezTo>
                  <a:cubicBezTo>
                    <a:pt x="366" y="26"/>
                    <a:pt x="338" y="2"/>
                    <a:pt x="294" y="2"/>
                  </a:cubicBezTo>
                  <a:cubicBezTo>
                    <a:pt x="225" y="2"/>
                    <a:pt x="225" y="2"/>
                    <a:pt x="225" y="2"/>
                  </a:cubicBezTo>
                  <a:cubicBezTo>
                    <a:pt x="222" y="2"/>
                    <a:pt x="222" y="2"/>
                    <a:pt x="222" y="2"/>
                  </a:cubicBezTo>
                  <a:cubicBezTo>
                    <a:pt x="222" y="4"/>
                    <a:pt x="222" y="4"/>
                    <a:pt x="222" y="4"/>
                  </a:cubicBezTo>
                  <a:cubicBezTo>
                    <a:pt x="222" y="190"/>
                    <a:pt x="222" y="190"/>
                    <a:pt x="222" y="190"/>
                  </a:cubicBezTo>
                  <a:cubicBezTo>
                    <a:pt x="222" y="193"/>
                    <a:pt x="222" y="193"/>
                    <a:pt x="222" y="193"/>
                  </a:cubicBezTo>
                  <a:cubicBezTo>
                    <a:pt x="225" y="193"/>
                    <a:pt x="225" y="193"/>
                    <a:pt x="225" y="193"/>
                  </a:cubicBezTo>
                  <a:lnTo>
                    <a:pt x="246" y="193"/>
                  </a:lnTo>
                  <a:close/>
                  <a:moveTo>
                    <a:pt x="248" y="26"/>
                  </a:moveTo>
                  <a:cubicBezTo>
                    <a:pt x="293" y="26"/>
                    <a:pt x="293" y="26"/>
                    <a:pt x="293" y="26"/>
                  </a:cubicBezTo>
                  <a:cubicBezTo>
                    <a:pt x="323" y="26"/>
                    <a:pt x="340" y="40"/>
                    <a:pt x="340" y="64"/>
                  </a:cubicBezTo>
                  <a:cubicBezTo>
                    <a:pt x="340" y="65"/>
                    <a:pt x="340" y="65"/>
                    <a:pt x="340" y="65"/>
                  </a:cubicBezTo>
                  <a:cubicBezTo>
                    <a:pt x="340" y="88"/>
                    <a:pt x="321" y="103"/>
                    <a:pt x="292" y="103"/>
                  </a:cubicBezTo>
                  <a:cubicBezTo>
                    <a:pt x="248" y="103"/>
                    <a:pt x="248" y="103"/>
                    <a:pt x="248" y="103"/>
                  </a:cubicBezTo>
                  <a:lnTo>
                    <a:pt x="248" y="26"/>
                  </a:lnTo>
                  <a:close/>
                  <a:moveTo>
                    <a:pt x="730" y="193"/>
                  </a:moveTo>
                  <a:cubicBezTo>
                    <a:pt x="730" y="190"/>
                    <a:pt x="730" y="190"/>
                    <a:pt x="730" y="190"/>
                  </a:cubicBezTo>
                  <a:cubicBezTo>
                    <a:pt x="730" y="4"/>
                    <a:pt x="730" y="4"/>
                    <a:pt x="730" y="4"/>
                  </a:cubicBezTo>
                  <a:cubicBezTo>
                    <a:pt x="730" y="2"/>
                    <a:pt x="730" y="2"/>
                    <a:pt x="730" y="2"/>
                  </a:cubicBezTo>
                  <a:cubicBezTo>
                    <a:pt x="728" y="2"/>
                    <a:pt x="728" y="2"/>
                    <a:pt x="728" y="2"/>
                  </a:cubicBezTo>
                  <a:cubicBezTo>
                    <a:pt x="707" y="2"/>
                    <a:pt x="707" y="2"/>
                    <a:pt x="707" y="2"/>
                  </a:cubicBezTo>
                  <a:cubicBezTo>
                    <a:pt x="704" y="2"/>
                    <a:pt x="704" y="2"/>
                    <a:pt x="704" y="2"/>
                  </a:cubicBezTo>
                  <a:cubicBezTo>
                    <a:pt x="704" y="4"/>
                    <a:pt x="704" y="4"/>
                    <a:pt x="704" y="4"/>
                  </a:cubicBezTo>
                  <a:cubicBezTo>
                    <a:pt x="704" y="190"/>
                    <a:pt x="704" y="190"/>
                    <a:pt x="704" y="190"/>
                  </a:cubicBezTo>
                  <a:cubicBezTo>
                    <a:pt x="704" y="193"/>
                    <a:pt x="704" y="193"/>
                    <a:pt x="704" y="193"/>
                  </a:cubicBezTo>
                  <a:cubicBezTo>
                    <a:pt x="707" y="193"/>
                    <a:pt x="707" y="193"/>
                    <a:pt x="707" y="193"/>
                  </a:cubicBezTo>
                  <a:cubicBezTo>
                    <a:pt x="728" y="193"/>
                    <a:pt x="728" y="193"/>
                    <a:pt x="728" y="193"/>
                  </a:cubicBezTo>
                  <a:lnTo>
                    <a:pt x="730" y="193"/>
                  </a:lnTo>
                  <a:close/>
                  <a:moveTo>
                    <a:pt x="1067" y="296"/>
                  </a:moveTo>
                  <a:cubicBezTo>
                    <a:pt x="1037" y="290"/>
                    <a:pt x="1032" y="283"/>
                    <a:pt x="1032" y="272"/>
                  </a:cubicBezTo>
                  <a:cubicBezTo>
                    <a:pt x="1032" y="271"/>
                    <a:pt x="1032" y="271"/>
                    <a:pt x="1032" y="271"/>
                  </a:cubicBezTo>
                  <a:cubicBezTo>
                    <a:pt x="1032" y="260"/>
                    <a:pt x="1043" y="252"/>
                    <a:pt x="1059" y="252"/>
                  </a:cubicBezTo>
                  <a:cubicBezTo>
                    <a:pt x="1073" y="252"/>
                    <a:pt x="1085" y="256"/>
                    <a:pt x="1097" y="266"/>
                  </a:cubicBezTo>
                  <a:cubicBezTo>
                    <a:pt x="1099" y="268"/>
                    <a:pt x="1099" y="268"/>
                    <a:pt x="1099" y="268"/>
                  </a:cubicBezTo>
                  <a:cubicBezTo>
                    <a:pt x="1101" y="266"/>
                    <a:pt x="1101" y="266"/>
                    <a:pt x="1101" y="266"/>
                  </a:cubicBezTo>
                  <a:cubicBezTo>
                    <a:pt x="1110" y="254"/>
                    <a:pt x="1110" y="254"/>
                    <a:pt x="1110" y="254"/>
                  </a:cubicBezTo>
                  <a:cubicBezTo>
                    <a:pt x="1111" y="252"/>
                    <a:pt x="1111" y="252"/>
                    <a:pt x="1111" y="252"/>
                  </a:cubicBezTo>
                  <a:cubicBezTo>
                    <a:pt x="1109" y="250"/>
                    <a:pt x="1109" y="250"/>
                    <a:pt x="1109" y="250"/>
                  </a:cubicBezTo>
                  <a:cubicBezTo>
                    <a:pt x="1094" y="238"/>
                    <a:pt x="1079" y="232"/>
                    <a:pt x="1059" y="232"/>
                  </a:cubicBezTo>
                  <a:cubicBezTo>
                    <a:pt x="1031" y="232"/>
                    <a:pt x="1011" y="249"/>
                    <a:pt x="1011" y="273"/>
                  </a:cubicBezTo>
                  <a:cubicBezTo>
                    <a:pt x="1011" y="273"/>
                    <a:pt x="1011" y="273"/>
                    <a:pt x="1011" y="273"/>
                  </a:cubicBezTo>
                  <a:cubicBezTo>
                    <a:pt x="1011" y="300"/>
                    <a:pt x="1030" y="309"/>
                    <a:pt x="1059" y="316"/>
                  </a:cubicBezTo>
                  <a:cubicBezTo>
                    <a:pt x="1088" y="322"/>
                    <a:pt x="1093" y="329"/>
                    <a:pt x="1093" y="340"/>
                  </a:cubicBezTo>
                  <a:cubicBezTo>
                    <a:pt x="1093" y="340"/>
                    <a:pt x="1093" y="340"/>
                    <a:pt x="1093" y="340"/>
                  </a:cubicBezTo>
                  <a:cubicBezTo>
                    <a:pt x="1093" y="352"/>
                    <a:pt x="1082" y="361"/>
                    <a:pt x="1065" y="361"/>
                  </a:cubicBezTo>
                  <a:cubicBezTo>
                    <a:pt x="1048" y="361"/>
                    <a:pt x="1034" y="355"/>
                    <a:pt x="1019" y="342"/>
                  </a:cubicBezTo>
                  <a:cubicBezTo>
                    <a:pt x="1017" y="340"/>
                    <a:pt x="1017" y="340"/>
                    <a:pt x="1017" y="340"/>
                  </a:cubicBezTo>
                  <a:cubicBezTo>
                    <a:pt x="1016" y="342"/>
                    <a:pt x="1016" y="342"/>
                    <a:pt x="1016" y="342"/>
                  </a:cubicBezTo>
                  <a:cubicBezTo>
                    <a:pt x="1006" y="354"/>
                    <a:pt x="1006" y="354"/>
                    <a:pt x="1006" y="354"/>
                  </a:cubicBezTo>
                  <a:cubicBezTo>
                    <a:pt x="1004" y="356"/>
                    <a:pt x="1004" y="356"/>
                    <a:pt x="1004" y="356"/>
                  </a:cubicBezTo>
                  <a:cubicBezTo>
                    <a:pt x="1006" y="357"/>
                    <a:pt x="1006" y="357"/>
                    <a:pt x="1006" y="357"/>
                  </a:cubicBezTo>
                  <a:cubicBezTo>
                    <a:pt x="1024" y="373"/>
                    <a:pt x="1042" y="380"/>
                    <a:pt x="1065" y="380"/>
                  </a:cubicBezTo>
                  <a:cubicBezTo>
                    <a:pt x="1094" y="380"/>
                    <a:pt x="1115" y="363"/>
                    <a:pt x="1115" y="338"/>
                  </a:cubicBezTo>
                  <a:cubicBezTo>
                    <a:pt x="1115" y="338"/>
                    <a:pt x="1115" y="338"/>
                    <a:pt x="1115" y="338"/>
                  </a:cubicBezTo>
                  <a:cubicBezTo>
                    <a:pt x="1115" y="316"/>
                    <a:pt x="1100" y="303"/>
                    <a:pt x="1067" y="296"/>
                  </a:cubicBezTo>
                  <a:close/>
                  <a:moveTo>
                    <a:pt x="1012" y="193"/>
                  </a:moveTo>
                  <a:cubicBezTo>
                    <a:pt x="1071" y="193"/>
                    <a:pt x="1113" y="153"/>
                    <a:pt x="1113" y="97"/>
                  </a:cubicBezTo>
                  <a:cubicBezTo>
                    <a:pt x="1113" y="97"/>
                    <a:pt x="1113" y="97"/>
                    <a:pt x="1113" y="97"/>
                  </a:cubicBezTo>
                  <a:cubicBezTo>
                    <a:pt x="1113" y="42"/>
                    <a:pt x="1071" y="2"/>
                    <a:pt x="1012" y="2"/>
                  </a:cubicBezTo>
                  <a:cubicBezTo>
                    <a:pt x="948" y="2"/>
                    <a:pt x="948" y="2"/>
                    <a:pt x="948" y="2"/>
                  </a:cubicBezTo>
                  <a:cubicBezTo>
                    <a:pt x="945" y="2"/>
                    <a:pt x="945" y="2"/>
                    <a:pt x="945" y="2"/>
                  </a:cubicBezTo>
                  <a:cubicBezTo>
                    <a:pt x="945" y="4"/>
                    <a:pt x="945" y="4"/>
                    <a:pt x="945" y="4"/>
                  </a:cubicBezTo>
                  <a:cubicBezTo>
                    <a:pt x="945" y="190"/>
                    <a:pt x="945" y="190"/>
                    <a:pt x="945" y="190"/>
                  </a:cubicBezTo>
                  <a:cubicBezTo>
                    <a:pt x="945" y="193"/>
                    <a:pt x="945" y="193"/>
                    <a:pt x="945" y="193"/>
                  </a:cubicBezTo>
                  <a:cubicBezTo>
                    <a:pt x="948" y="193"/>
                    <a:pt x="948" y="193"/>
                    <a:pt x="948" y="193"/>
                  </a:cubicBezTo>
                  <a:lnTo>
                    <a:pt x="1012" y="193"/>
                  </a:lnTo>
                  <a:close/>
                  <a:moveTo>
                    <a:pt x="971" y="26"/>
                  </a:moveTo>
                  <a:cubicBezTo>
                    <a:pt x="1012" y="26"/>
                    <a:pt x="1012" y="26"/>
                    <a:pt x="1012" y="26"/>
                  </a:cubicBezTo>
                  <a:cubicBezTo>
                    <a:pt x="1056" y="26"/>
                    <a:pt x="1086" y="55"/>
                    <a:pt x="1086" y="97"/>
                  </a:cubicBezTo>
                  <a:cubicBezTo>
                    <a:pt x="1086" y="98"/>
                    <a:pt x="1086" y="98"/>
                    <a:pt x="1086" y="98"/>
                  </a:cubicBezTo>
                  <a:cubicBezTo>
                    <a:pt x="1086" y="139"/>
                    <a:pt x="1056" y="168"/>
                    <a:pt x="1012" y="168"/>
                  </a:cubicBezTo>
                  <a:cubicBezTo>
                    <a:pt x="971" y="168"/>
                    <a:pt x="971" y="168"/>
                    <a:pt x="971" y="168"/>
                  </a:cubicBezTo>
                  <a:lnTo>
                    <a:pt x="971" y="26"/>
                  </a:lnTo>
                  <a:close/>
                  <a:moveTo>
                    <a:pt x="252" y="235"/>
                  </a:moveTo>
                  <a:cubicBezTo>
                    <a:pt x="252" y="233"/>
                    <a:pt x="252" y="233"/>
                    <a:pt x="252" y="233"/>
                  </a:cubicBezTo>
                  <a:cubicBezTo>
                    <a:pt x="250" y="233"/>
                    <a:pt x="250" y="233"/>
                    <a:pt x="250" y="233"/>
                  </a:cubicBezTo>
                  <a:cubicBezTo>
                    <a:pt x="235" y="233"/>
                    <a:pt x="235" y="233"/>
                    <a:pt x="235" y="233"/>
                  </a:cubicBezTo>
                  <a:cubicBezTo>
                    <a:pt x="234" y="233"/>
                    <a:pt x="234" y="233"/>
                    <a:pt x="234" y="233"/>
                  </a:cubicBezTo>
                  <a:cubicBezTo>
                    <a:pt x="233" y="235"/>
                    <a:pt x="233" y="235"/>
                    <a:pt x="233" y="235"/>
                  </a:cubicBezTo>
                  <a:cubicBezTo>
                    <a:pt x="170" y="374"/>
                    <a:pt x="170" y="374"/>
                    <a:pt x="170" y="374"/>
                  </a:cubicBezTo>
                  <a:cubicBezTo>
                    <a:pt x="168" y="378"/>
                    <a:pt x="168" y="378"/>
                    <a:pt x="168" y="378"/>
                  </a:cubicBezTo>
                  <a:cubicBezTo>
                    <a:pt x="172" y="378"/>
                    <a:pt x="172" y="378"/>
                    <a:pt x="172" y="378"/>
                  </a:cubicBezTo>
                  <a:cubicBezTo>
                    <a:pt x="188" y="378"/>
                    <a:pt x="188" y="378"/>
                    <a:pt x="188" y="378"/>
                  </a:cubicBezTo>
                  <a:cubicBezTo>
                    <a:pt x="190" y="378"/>
                    <a:pt x="190" y="378"/>
                    <a:pt x="190" y="378"/>
                  </a:cubicBezTo>
                  <a:cubicBezTo>
                    <a:pt x="191" y="377"/>
                    <a:pt x="191" y="377"/>
                    <a:pt x="191" y="377"/>
                  </a:cubicBezTo>
                  <a:cubicBezTo>
                    <a:pt x="206" y="342"/>
                    <a:pt x="206" y="342"/>
                    <a:pt x="206" y="342"/>
                  </a:cubicBezTo>
                  <a:cubicBezTo>
                    <a:pt x="278" y="342"/>
                    <a:pt x="278" y="342"/>
                    <a:pt x="278" y="342"/>
                  </a:cubicBezTo>
                  <a:cubicBezTo>
                    <a:pt x="294" y="377"/>
                    <a:pt x="294" y="377"/>
                    <a:pt x="294" y="377"/>
                  </a:cubicBezTo>
                  <a:cubicBezTo>
                    <a:pt x="294" y="378"/>
                    <a:pt x="294" y="378"/>
                    <a:pt x="294" y="378"/>
                  </a:cubicBezTo>
                  <a:cubicBezTo>
                    <a:pt x="296" y="378"/>
                    <a:pt x="296" y="378"/>
                    <a:pt x="296" y="378"/>
                  </a:cubicBezTo>
                  <a:cubicBezTo>
                    <a:pt x="313" y="378"/>
                    <a:pt x="313" y="378"/>
                    <a:pt x="313" y="378"/>
                  </a:cubicBezTo>
                  <a:cubicBezTo>
                    <a:pt x="317" y="378"/>
                    <a:pt x="317" y="378"/>
                    <a:pt x="317" y="378"/>
                  </a:cubicBezTo>
                  <a:cubicBezTo>
                    <a:pt x="315" y="374"/>
                    <a:pt x="315" y="374"/>
                    <a:pt x="315" y="374"/>
                  </a:cubicBezTo>
                  <a:lnTo>
                    <a:pt x="252" y="235"/>
                  </a:lnTo>
                  <a:close/>
                  <a:moveTo>
                    <a:pt x="215" y="322"/>
                  </a:moveTo>
                  <a:cubicBezTo>
                    <a:pt x="242" y="261"/>
                    <a:pt x="242" y="261"/>
                    <a:pt x="242" y="261"/>
                  </a:cubicBezTo>
                  <a:cubicBezTo>
                    <a:pt x="270" y="322"/>
                    <a:pt x="270" y="322"/>
                    <a:pt x="270" y="322"/>
                  </a:cubicBezTo>
                  <a:lnTo>
                    <a:pt x="215" y="322"/>
                  </a:lnTo>
                  <a:close/>
                  <a:moveTo>
                    <a:pt x="674" y="193"/>
                  </a:moveTo>
                  <a:cubicBezTo>
                    <a:pt x="674" y="190"/>
                    <a:pt x="674" y="190"/>
                    <a:pt x="674" y="190"/>
                  </a:cubicBezTo>
                  <a:cubicBezTo>
                    <a:pt x="674" y="171"/>
                    <a:pt x="674" y="171"/>
                    <a:pt x="674" y="171"/>
                  </a:cubicBezTo>
                  <a:cubicBezTo>
                    <a:pt x="674" y="168"/>
                    <a:pt x="674" y="168"/>
                    <a:pt x="674" y="168"/>
                  </a:cubicBezTo>
                  <a:cubicBezTo>
                    <a:pt x="672" y="168"/>
                    <a:pt x="672" y="168"/>
                    <a:pt x="672" y="168"/>
                  </a:cubicBezTo>
                  <a:cubicBezTo>
                    <a:pt x="590" y="168"/>
                    <a:pt x="590" y="168"/>
                    <a:pt x="590" y="168"/>
                  </a:cubicBezTo>
                  <a:cubicBezTo>
                    <a:pt x="590" y="4"/>
                    <a:pt x="590" y="4"/>
                    <a:pt x="590" y="4"/>
                  </a:cubicBezTo>
                  <a:cubicBezTo>
                    <a:pt x="590" y="2"/>
                    <a:pt x="590" y="2"/>
                    <a:pt x="590" y="2"/>
                  </a:cubicBezTo>
                  <a:cubicBezTo>
                    <a:pt x="588" y="2"/>
                    <a:pt x="588" y="2"/>
                    <a:pt x="588" y="2"/>
                  </a:cubicBezTo>
                  <a:cubicBezTo>
                    <a:pt x="567" y="2"/>
                    <a:pt x="567" y="2"/>
                    <a:pt x="567" y="2"/>
                  </a:cubicBezTo>
                  <a:cubicBezTo>
                    <a:pt x="564" y="2"/>
                    <a:pt x="564" y="2"/>
                    <a:pt x="564" y="2"/>
                  </a:cubicBezTo>
                  <a:cubicBezTo>
                    <a:pt x="564" y="4"/>
                    <a:pt x="564" y="4"/>
                    <a:pt x="564" y="4"/>
                  </a:cubicBezTo>
                  <a:cubicBezTo>
                    <a:pt x="564" y="190"/>
                    <a:pt x="564" y="190"/>
                    <a:pt x="564" y="190"/>
                  </a:cubicBezTo>
                  <a:cubicBezTo>
                    <a:pt x="564" y="193"/>
                    <a:pt x="564" y="193"/>
                    <a:pt x="564" y="193"/>
                  </a:cubicBezTo>
                  <a:cubicBezTo>
                    <a:pt x="567" y="193"/>
                    <a:pt x="567" y="193"/>
                    <a:pt x="567" y="193"/>
                  </a:cubicBezTo>
                  <a:cubicBezTo>
                    <a:pt x="672" y="193"/>
                    <a:pt x="672" y="193"/>
                    <a:pt x="672" y="193"/>
                  </a:cubicBezTo>
                  <a:lnTo>
                    <a:pt x="674" y="193"/>
                  </a:lnTo>
                  <a:close/>
                  <a:moveTo>
                    <a:pt x="643" y="321"/>
                  </a:moveTo>
                  <a:cubicBezTo>
                    <a:pt x="665" y="315"/>
                    <a:pt x="678" y="300"/>
                    <a:pt x="678" y="279"/>
                  </a:cubicBezTo>
                  <a:cubicBezTo>
                    <a:pt x="678" y="278"/>
                    <a:pt x="678" y="278"/>
                    <a:pt x="678" y="278"/>
                  </a:cubicBezTo>
                  <a:cubicBezTo>
                    <a:pt x="678" y="267"/>
                    <a:pt x="674" y="256"/>
                    <a:pt x="667" y="249"/>
                  </a:cubicBezTo>
                  <a:cubicBezTo>
                    <a:pt x="657" y="240"/>
                    <a:pt x="643" y="234"/>
                    <a:pt x="625" y="234"/>
                  </a:cubicBezTo>
                  <a:cubicBezTo>
                    <a:pt x="566" y="234"/>
                    <a:pt x="566" y="234"/>
                    <a:pt x="566" y="234"/>
                  </a:cubicBezTo>
                  <a:cubicBezTo>
                    <a:pt x="563" y="234"/>
                    <a:pt x="563" y="234"/>
                    <a:pt x="563" y="234"/>
                  </a:cubicBezTo>
                  <a:cubicBezTo>
                    <a:pt x="563" y="237"/>
                    <a:pt x="563" y="237"/>
                    <a:pt x="563" y="237"/>
                  </a:cubicBezTo>
                  <a:cubicBezTo>
                    <a:pt x="563" y="376"/>
                    <a:pt x="563" y="376"/>
                    <a:pt x="563" y="376"/>
                  </a:cubicBezTo>
                  <a:cubicBezTo>
                    <a:pt x="563" y="378"/>
                    <a:pt x="563" y="378"/>
                    <a:pt x="563" y="378"/>
                  </a:cubicBezTo>
                  <a:cubicBezTo>
                    <a:pt x="566" y="378"/>
                    <a:pt x="566" y="378"/>
                    <a:pt x="566" y="378"/>
                  </a:cubicBezTo>
                  <a:cubicBezTo>
                    <a:pt x="582" y="378"/>
                    <a:pt x="582" y="378"/>
                    <a:pt x="582" y="378"/>
                  </a:cubicBezTo>
                  <a:cubicBezTo>
                    <a:pt x="584" y="378"/>
                    <a:pt x="584" y="378"/>
                    <a:pt x="584" y="378"/>
                  </a:cubicBezTo>
                  <a:cubicBezTo>
                    <a:pt x="584" y="376"/>
                    <a:pt x="584" y="376"/>
                    <a:pt x="584" y="376"/>
                  </a:cubicBezTo>
                  <a:cubicBezTo>
                    <a:pt x="584" y="324"/>
                    <a:pt x="584" y="324"/>
                    <a:pt x="584" y="324"/>
                  </a:cubicBezTo>
                  <a:cubicBezTo>
                    <a:pt x="620" y="324"/>
                    <a:pt x="620" y="324"/>
                    <a:pt x="620" y="324"/>
                  </a:cubicBezTo>
                  <a:cubicBezTo>
                    <a:pt x="659" y="377"/>
                    <a:pt x="659" y="377"/>
                    <a:pt x="659" y="377"/>
                  </a:cubicBezTo>
                  <a:cubicBezTo>
                    <a:pt x="660" y="378"/>
                    <a:pt x="660" y="378"/>
                    <a:pt x="660" y="378"/>
                  </a:cubicBezTo>
                  <a:cubicBezTo>
                    <a:pt x="661" y="378"/>
                    <a:pt x="661" y="378"/>
                    <a:pt x="661" y="378"/>
                  </a:cubicBezTo>
                  <a:cubicBezTo>
                    <a:pt x="681" y="378"/>
                    <a:pt x="681" y="378"/>
                    <a:pt x="681" y="378"/>
                  </a:cubicBezTo>
                  <a:cubicBezTo>
                    <a:pt x="686" y="378"/>
                    <a:pt x="686" y="378"/>
                    <a:pt x="686" y="378"/>
                  </a:cubicBezTo>
                  <a:cubicBezTo>
                    <a:pt x="683" y="374"/>
                    <a:pt x="683" y="374"/>
                    <a:pt x="683" y="374"/>
                  </a:cubicBezTo>
                  <a:lnTo>
                    <a:pt x="643" y="321"/>
                  </a:lnTo>
                  <a:close/>
                  <a:moveTo>
                    <a:pt x="584" y="305"/>
                  </a:moveTo>
                  <a:cubicBezTo>
                    <a:pt x="584" y="254"/>
                    <a:pt x="584" y="254"/>
                    <a:pt x="584" y="254"/>
                  </a:cubicBezTo>
                  <a:cubicBezTo>
                    <a:pt x="624" y="254"/>
                    <a:pt x="624" y="254"/>
                    <a:pt x="624" y="254"/>
                  </a:cubicBezTo>
                  <a:cubicBezTo>
                    <a:pt x="645" y="254"/>
                    <a:pt x="657" y="263"/>
                    <a:pt x="657" y="279"/>
                  </a:cubicBezTo>
                  <a:cubicBezTo>
                    <a:pt x="657" y="279"/>
                    <a:pt x="657" y="279"/>
                    <a:pt x="657" y="279"/>
                  </a:cubicBezTo>
                  <a:cubicBezTo>
                    <a:pt x="657" y="295"/>
                    <a:pt x="644" y="305"/>
                    <a:pt x="624" y="305"/>
                  </a:cubicBezTo>
                  <a:lnTo>
                    <a:pt x="584" y="305"/>
                  </a:lnTo>
                  <a:close/>
                  <a:moveTo>
                    <a:pt x="451" y="359"/>
                  </a:moveTo>
                  <a:cubicBezTo>
                    <a:pt x="451" y="315"/>
                    <a:pt x="451" y="315"/>
                    <a:pt x="451" y="315"/>
                  </a:cubicBezTo>
                  <a:cubicBezTo>
                    <a:pt x="524" y="315"/>
                    <a:pt x="524" y="315"/>
                    <a:pt x="524" y="315"/>
                  </a:cubicBezTo>
                  <a:cubicBezTo>
                    <a:pt x="527" y="315"/>
                    <a:pt x="527" y="315"/>
                    <a:pt x="527" y="315"/>
                  </a:cubicBezTo>
                  <a:cubicBezTo>
                    <a:pt x="527" y="313"/>
                    <a:pt x="527" y="313"/>
                    <a:pt x="527" y="313"/>
                  </a:cubicBezTo>
                  <a:cubicBezTo>
                    <a:pt x="527" y="299"/>
                    <a:pt x="527" y="299"/>
                    <a:pt x="527" y="299"/>
                  </a:cubicBezTo>
                  <a:cubicBezTo>
                    <a:pt x="527" y="296"/>
                    <a:pt x="527" y="296"/>
                    <a:pt x="527" y="296"/>
                  </a:cubicBezTo>
                  <a:cubicBezTo>
                    <a:pt x="524" y="296"/>
                    <a:pt x="524" y="296"/>
                    <a:pt x="524" y="296"/>
                  </a:cubicBezTo>
                  <a:cubicBezTo>
                    <a:pt x="451" y="296"/>
                    <a:pt x="451" y="296"/>
                    <a:pt x="451" y="296"/>
                  </a:cubicBezTo>
                  <a:cubicBezTo>
                    <a:pt x="451" y="254"/>
                    <a:pt x="451" y="254"/>
                    <a:pt x="451" y="254"/>
                  </a:cubicBezTo>
                  <a:cubicBezTo>
                    <a:pt x="533" y="254"/>
                    <a:pt x="533" y="254"/>
                    <a:pt x="533" y="254"/>
                  </a:cubicBezTo>
                  <a:cubicBezTo>
                    <a:pt x="536" y="254"/>
                    <a:pt x="536" y="254"/>
                    <a:pt x="536" y="254"/>
                  </a:cubicBezTo>
                  <a:cubicBezTo>
                    <a:pt x="536" y="251"/>
                    <a:pt x="536" y="251"/>
                    <a:pt x="536" y="251"/>
                  </a:cubicBezTo>
                  <a:cubicBezTo>
                    <a:pt x="536" y="237"/>
                    <a:pt x="536" y="237"/>
                    <a:pt x="536" y="237"/>
                  </a:cubicBezTo>
                  <a:cubicBezTo>
                    <a:pt x="536" y="234"/>
                    <a:pt x="536" y="234"/>
                    <a:pt x="536" y="234"/>
                  </a:cubicBezTo>
                  <a:cubicBezTo>
                    <a:pt x="533" y="234"/>
                    <a:pt x="533" y="234"/>
                    <a:pt x="533" y="234"/>
                  </a:cubicBezTo>
                  <a:cubicBezTo>
                    <a:pt x="433" y="234"/>
                    <a:pt x="433" y="234"/>
                    <a:pt x="433" y="234"/>
                  </a:cubicBezTo>
                  <a:cubicBezTo>
                    <a:pt x="430" y="234"/>
                    <a:pt x="430" y="234"/>
                    <a:pt x="430" y="234"/>
                  </a:cubicBezTo>
                  <a:cubicBezTo>
                    <a:pt x="430" y="237"/>
                    <a:pt x="430" y="237"/>
                    <a:pt x="430" y="237"/>
                  </a:cubicBezTo>
                  <a:cubicBezTo>
                    <a:pt x="430" y="376"/>
                    <a:pt x="430" y="376"/>
                    <a:pt x="430" y="376"/>
                  </a:cubicBezTo>
                  <a:cubicBezTo>
                    <a:pt x="430" y="378"/>
                    <a:pt x="430" y="378"/>
                    <a:pt x="430" y="378"/>
                  </a:cubicBezTo>
                  <a:cubicBezTo>
                    <a:pt x="433" y="378"/>
                    <a:pt x="433" y="378"/>
                    <a:pt x="433" y="378"/>
                  </a:cubicBezTo>
                  <a:cubicBezTo>
                    <a:pt x="534" y="378"/>
                    <a:pt x="534" y="378"/>
                    <a:pt x="534" y="378"/>
                  </a:cubicBezTo>
                  <a:cubicBezTo>
                    <a:pt x="537" y="378"/>
                    <a:pt x="537" y="378"/>
                    <a:pt x="537" y="378"/>
                  </a:cubicBezTo>
                  <a:cubicBezTo>
                    <a:pt x="537" y="376"/>
                    <a:pt x="537" y="376"/>
                    <a:pt x="537" y="376"/>
                  </a:cubicBezTo>
                  <a:cubicBezTo>
                    <a:pt x="537" y="361"/>
                    <a:pt x="537" y="361"/>
                    <a:pt x="537" y="361"/>
                  </a:cubicBezTo>
                  <a:cubicBezTo>
                    <a:pt x="537" y="359"/>
                    <a:pt x="537" y="359"/>
                    <a:pt x="537" y="359"/>
                  </a:cubicBezTo>
                  <a:cubicBezTo>
                    <a:pt x="534" y="359"/>
                    <a:pt x="534" y="359"/>
                    <a:pt x="534" y="359"/>
                  </a:cubicBezTo>
                  <a:lnTo>
                    <a:pt x="451" y="359"/>
                  </a:lnTo>
                  <a:close/>
                  <a:moveTo>
                    <a:pt x="710" y="234"/>
                  </a:moveTo>
                  <a:cubicBezTo>
                    <a:pt x="707" y="234"/>
                    <a:pt x="707" y="234"/>
                    <a:pt x="707" y="234"/>
                  </a:cubicBezTo>
                  <a:cubicBezTo>
                    <a:pt x="707" y="237"/>
                    <a:pt x="707" y="237"/>
                    <a:pt x="707" y="237"/>
                  </a:cubicBezTo>
                  <a:cubicBezTo>
                    <a:pt x="707" y="376"/>
                    <a:pt x="707" y="376"/>
                    <a:pt x="707" y="376"/>
                  </a:cubicBezTo>
                  <a:cubicBezTo>
                    <a:pt x="707" y="378"/>
                    <a:pt x="707" y="378"/>
                    <a:pt x="707" y="378"/>
                  </a:cubicBezTo>
                  <a:cubicBezTo>
                    <a:pt x="710" y="378"/>
                    <a:pt x="710" y="378"/>
                    <a:pt x="710" y="378"/>
                  </a:cubicBezTo>
                  <a:cubicBezTo>
                    <a:pt x="725" y="378"/>
                    <a:pt x="725" y="378"/>
                    <a:pt x="725" y="378"/>
                  </a:cubicBezTo>
                  <a:cubicBezTo>
                    <a:pt x="728" y="378"/>
                    <a:pt x="728" y="378"/>
                    <a:pt x="728" y="378"/>
                  </a:cubicBezTo>
                  <a:cubicBezTo>
                    <a:pt x="728" y="376"/>
                    <a:pt x="728" y="376"/>
                    <a:pt x="728" y="376"/>
                  </a:cubicBezTo>
                  <a:cubicBezTo>
                    <a:pt x="728" y="237"/>
                    <a:pt x="728" y="237"/>
                    <a:pt x="728" y="237"/>
                  </a:cubicBezTo>
                  <a:cubicBezTo>
                    <a:pt x="728" y="234"/>
                    <a:pt x="728" y="234"/>
                    <a:pt x="728" y="234"/>
                  </a:cubicBezTo>
                  <a:cubicBezTo>
                    <a:pt x="725" y="234"/>
                    <a:pt x="725" y="234"/>
                    <a:pt x="725" y="234"/>
                  </a:cubicBezTo>
                  <a:lnTo>
                    <a:pt x="710" y="234"/>
                  </a:lnTo>
                  <a:close/>
                  <a:moveTo>
                    <a:pt x="538" y="64"/>
                  </a:moveTo>
                  <a:cubicBezTo>
                    <a:pt x="538" y="63"/>
                    <a:pt x="538" y="63"/>
                    <a:pt x="538" y="63"/>
                  </a:cubicBezTo>
                  <a:cubicBezTo>
                    <a:pt x="538" y="26"/>
                    <a:pt x="509" y="2"/>
                    <a:pt x="466" y="2"/>
                  </a:cubicBezTo>
                  <a:cubicBezTo>
                    <a:pt x="396" y="2"/>
                    <a:pt x="396" y="2"/>
                    <a:pt x="396" y="2"/>
                  </a:cubicBezTo>
                  <a:cubicBezTo>
                    <a:pt x="393" y="2"/>
                    <a:pt x="393" y="2"/>
                    <a:pt x="393" y="2"/>
                  </a:cubicBezTo>
                  <a:cubicBezTo>
                    <a:pt x="393" y="4"/>
                    <a:pt x="393" y="4"/>
                    <a:pt x="393" y="4"/>
                  </a:cubicBezTo>
                  <a:cubicBezTo>
                    <a:pt x="393" y="190"/>
                    <a:pt x="393" y="190"/>
                    <a:pt x="393" y="190"/>
                  </a:cubicBezTo>
                  <a:cubicBezTo>
                    <a:pt x="393" y="193"/>
                    <a:pt x="393" y="193"/>
                    <a:pt x="393" y="193"/>
                  </a:cubicBezTo>
                  <a:cubicBezTo>
                    <a:pt x="396" y="193"/>
                    <a:pt x="396" y="193"/>
                    <a:pt x="396" y="193"/>
                  </a:cubicBezTo>
                  <a:cubicBezTo>
                    <a:pt x="417" y="193"/>
                    <a:pt x="417" y="193"/>
                    <a:pt x="417" y="193"/>
                  </a:cubicBezTo>
                  <a:cubicBezTo>
                    <a:pt x="420" y="193"/>
                    <a:pt x="420" y="193"/>
                    <a:pt x="420" y="193"/>
                  </a:cubicBezTo>
                  <a:cubicBezTo>
                    <a:pt x="420" y="190"/>
                    <a:pt x="420" y="190"/>
                    <a:pt x="420" y="190"/>
                  </a:cubicBezTo>
                  <a:cubicBezTo>
                    <a:pt x="420" y="127"/>
                    <a:pt x="420" y="127"/>
                    <a:pt x="420" y="127"/>
                  </a:cubicBezTo>
                  <a:cubicBezTo>
                    <a:pt x="462" y="127"/>
                    <a:pt x="462" y="127"/>
                    <a:pt x="462" y="127"/>
                  </a:cubicBezTo>
                  <a:cubicBezTo>
                    <a:pt x="500" y="127"/>
                    <a:pt x="538" y="108"/>
                    <a:pt x="538" y="64"/>
                  </a:cubicBezTo>
                  <a:close/>
                  <a:moveTo>
                    <a:pt x="420" y="26"/>
                  </a:moveTo>
                  <a:cubicBezTo>
                    <a:pt x="464" y="26"/>
                    <a:pt x="464" y="26"/>
                    <a:pt x="464" y="26"/>
                  </a:cubicBezTo>
                  <a:cubicBezTo>
                    <a:pt x="494" y="26"/>
                    <a:pt x="511" y="40"/>
                    <a:pt x="511" y="64"/>
                  </a:cubicBezTo>
                  <a:cubicBezTo>
                    <a:pt x="511" y="65"/>
                    <a:pt x="511" y="65"/>
                    <a:pt x="511" y="65"/>
                  </a:cubicBezTo>
                  <a:cubicBezTo>
                    <a:pt x="511" y="88"/>
                    <a:pt x="492" y="103"/>
                    <a:pt x="463" y="103"/>
                  </a:cubicBezTo>
                  <a:cubicBezTo>
                    <a:pt x="420" y="103"/>
                    <a:pt x="420" y="103"/>
                    <a:pt x="420" y="103"/>
                  </a:cubicBezTo>
                  <a:lnTo>
                    <a:pt x="420" y="26"/>
                  </a:lnTo>
                  <a:close/>
                  <a:moveTo>
                    <a:pt x="297" y="234"/>
                  </a:moveTo>
                  <a:cubicBezTo>
                    <a:pt x="295" y="234"/>
                    <a:pt x="295" y="234"/>
                    <a:pt x="295" y="234"/>
                  </a:cubicBezTo>
                  <a:cubicBezTo>
                    <a:pt x="295" y="237"/>
                    <a:pt x="295" y="237"/>
                    <a:pt x="295" y="237"/>
                  </a:cubicBezTo>
                  <a:cubicBezTo>
                    <a:pt x="295" y="251"/>
                    <a:pt x="295" y="251"/>
                    <a:pt x="295" y="251"/>
                  </a:cubicBezTo>
                  <a:cubicBezTo>
                    <a:pt x="295" y="254"/>
                    <a:pt x="295" y="254"/>
                    <a:pt x="295" y="254"/>
                  </a:cubicBezTo>
                  <a:cubicBezTo>
                    <a:pt x="297" y="254"/>
                    <a:pt x="297" y="254"/>
                    <a:pt x="297" y="254"/>
                  </a:cubicBezTo>
                  <a:cubicBezTo>
                    <a:pt x="341" y="254"/>
                    <a:pt x="341" y="254"/>
                    <a:pt x="341" y="254"/>
                  </a:cubicBezTo>
                  <a:cubicBezTo>
                    <a:pt x="341" y="376"/>
                    <a:pt x="341" y="376"/>
                    <a:pt x="341" y="376"/>
                  </a:cubicBezTo>
                  <a:cubicBezTo>
                    <a:pt x="341" y="378"/>
                    <a:pt x="341" y="378"/>
                    <a:pt x="341" y="378"/>
                  </a:cubicBezTo>
                  <a:cubicBezTo>
                    <a:pt x="344" y="378"/>
                    <a:pt x="344" y="378"/>
                    <a:pt x="344" y="378"/>
                  </a:cubicBezTo>
                  <a:cubicBezTo>
                    <a:pt x="360" y="378"/>
                    <a:pt x="360" y="378"/>
                    <a:pt x="360" y="378"/>
                  </a:cubicBezTo>
                  <a:cubicBezTo>
                    <a:pt x="362" y="378"/>
                    <a:pt x="362" y="378"/>
                    <a:pt x="362" y="378"/>
                  </a:cubicBezTo>
                  <a:cubicBezTo>
                    <a:pt x="362" y="376"/>
                    <a:pt x="362" y="376"/>
                    <a:pt x="362" y="376"/>
                  </a:cubicBezTo>
                  <a:cubicBezTo>
                    <a:pt x="362" y="254"/>
                    <a:pt x="362" y="254"/>
                    <a:pt x="362" y="254"/>
                  </a:cubicBezTo>
                  <a:cubicBezTo>
                    <a:pt x="406" y="254"/>
                    <a:pt x="406" y="254"/>
                    <a:pt x="406" y="254"/>
                  </a:cubicBezTo>
                  <a:cubicBezTo>
                    <a:pt x="409" y="254"/>
                    <a:pt x="409" y="254"/>
                    <a:pt x="409" y="254"/>
                  </a:cubicBezTo>
                  <a:cubicBezTo>
                    <a:pt x="409" y="251"/>
                    <a:pt x="409" y="251"/>
                    <a:pt x="409" y="251"/>
                  </a:cubicBezTo>
                  <a:cubicBezTo>
                    <a:pt x="409" y="237"/>
                    <a:pt x="409" y="237"/>
                    <a:pt x="409" y="237"/>
                  </a:cubicBezTo>
                  <a:cubicBezTo>
                    <a:pt x="409" y="234"/>
                    <a:pt x="409" y="234"/>
                    <a:pt x="409" y="234"/>
                  </a:cubicBezTo>
                  <a:cubicBezTo>
                    <a:pt x="406" y="234"/>
                    <a:pt x="406" y="234"/>
                    <a:pt x="406" y="234"/>
                  </a:cubicBezTo>
                  <a:lnTo>
                    <a:pt x="297" y="234"/>
                  </a:lnTo>
                  <a:close/>
                  <a:moveTo>
                    <a:pt x="832" y="235"/>
                  </a:moveTo>
                  <a:cubicBezTo>
                    <a:pt x="831" y="233"/>
                    <a:pt x="831" y="233"/>
                    <a:pt x="831" y="233"/>
                  </a:cubicBezTo>
                  <a:cubicBezTo>
                    <a:pt x="829" y="233"/>
                    <a:pt x="829" y="233"/>
                    <a:pt x="829" y="233"/>
                  </a:cubicBezTo>
                  <a:cubicBezTo>
                    <a:pt x="815" y="233"/>
                    <a:pt x="815" y="233"/>
                    <a:pt x="815" y="233"/>
                  </a:cubicBezTo>
                  <a:cubicBezTo>
                    <a:pt x="813" y="233"/>
                    <a:pt x="813" y="233"/>
                    <a:pt x="813" y="233"/>
                  </a:cubicBezTo>
                  <a:cubicBezTo>
                    <a:pt x="812" y="235"/>
                    <a:pt x="812" y="235"/>
                    <a:pt x="812" y="235"/>
                  </a:cubicBezTo>
                  <a:cubicBezTo>
                    <a:pt x="749" y="374"/>
                    <a:pt x="749" y="374"/>
                    <a:pt x="749" y="374"/>
                  </a:cubicBezTo>
                  <a:cubicBezTo>
                    <a:pt x="747" y="378"/>
                    <a:pt x="747" y="378"/>
                    <a:pt x="747" y="378"/>
                  </a:cubicBezTo>
                  <a:cubicBezTo>
                    <a:pt x="752" y="378"/>
                    <a:pt x="752" y="378"/>
                    <a:pt x="752" y="378"/>
                  </a:cubicBezTo>
                  <a:cubicBezTo>
                    <a:pt x="768" y="378"/>
                    <a:pt x="768" y="378"/>
                    <a:pt x="768" y="378"/>
                  </a:cubicBezTo>
                  <a:cubicBezTo>
                    <a:pt x="769" y="378"/>
                    <a:pt x="769" y="378"/>
                    <a:pt x="769" y="378"/>
                  </a:cubicBezTo>
                  <a:cubicBezTo>
                    <a:pt x="770" y="377"/>
                    <a:pt x="770" y="377"/>
                    <a:pt x="770" y="377"/>
                  </a:cubicBezTo>
                  <a:cubicBezTo>
                    <a:pt x="786" y="342"/>
                    <a:pt x="786" y="342"/>
                    <a:pt x="786" y="342"/>
                  </a:cubicBezTo>
                  <a:cubicBezTo>
                    <a:pt x="858" y="342"/>
                    <a:pt x="858" y="342"/>
                    <a:pt x="858" y="342"/>
                  </a:cubicBezTo>
                  <a:cubicBezTo>
                    <a:pt x="873" y="377"/>
                    <a:pt x="873" y="377"/>
                    <a:pt x="873" y="377"/>
                  </a:cubicBezTo>
                  <a:cubicBezTo>
                    <a:pt x="874" y="378"/>
                    <a:pt x="874" y="378"/>
                    <a:pt x="874" y="378"/>
                  </a:cubicBezTo>
                  <a:cubicBezTo>
                    <a:pt x="876" y="378"/>
                    <a:pt x="876" y="378"/>
                    <a:pt x="876" y="378"/>
                  </a:cubicBezTo>
                  <a:cubicBezTo>
                    <a:pt x="893" y="378"/>
                    <a:pt x="893" y="378"/>
                    <a:pt x="893" y="378"/>
                  </a:cubicBezTo>
                  <a:cubicBezTo>
                    <a:pt x="897" y="378"/>
                    <a:pt x="897" y="378"/>
                    <a:pt x="897" y="378"/>
                  </a:cubicBezTo>
                  <a:cubicBezTo>
                    <a:pt x="895" y="374"/>
                    <a:pt x="895" y="374"/>
                    <a:pt x="895" y="374"/>
                  </a:cubicBezTo>
                  <a:lnTo>
                    <a:pt x="832" y="235"/>
                  </a:lnTo>
                  <a:close/>
                  <a:moveTo>
                    <a:pt x="794" y="322"/>
                  </a:moveTo>
                  <a:cubicBezTo>
                    <a:pt x="822" y="261"/>
                    <a:pt x="822" y="261"/>
                    <a:pt x="822" y="261"/>
                  </a:cubicBezTo>
                  <a:cubicBezTo>
                    <a:pt x="849" y="322"/>
                    <a:pt x="849" y="322"/>
                    <a:pt x="849" y="322"/>
                  </a:cubicBezTo>
                  <a:lnTo>
                    <a:pt x="794" y="322"/>
                  </a:lnTo>
                  <a:close/>
                </a:path>
              </a:pathLst>
            </a:custGeom>
            <a:solidFill>
              <a:srgbClr val="6A737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2" name="Freeform 7"/>
            <p:cNvSpPr>
              <a:spLocks noEditPoints="1"/>
            </p:cNvSpPr>
            <p:nvPr/>
          </p:nvSpPr>
          <p:spPr bwMode="auto">
            <a:xfrm>
              <a:off x="11823700" y="6656388"/>
              <a:ext cx="30163" cy="30162"/>
            </a:xfrm>
            <a:custGeom>
              <a:avLst/>
              <a:gdLst>
                <a:gd name="T0" fmla="*/ 0 w 67"/>
                <a:gd name="T1" fmla="*/ 34 h 67"/>
                <a:gd name="T2" fmla="*/ 0 w 67"/>
                <a:gd name="T3" fmla="*/ 33 h 67"/>
                <a:gd name="T4" fmla="*/ 34 w 67"/>
                <a:gd name="T5" fmla="*/ 0 h 67"/>
                <a:gd name="T6" fmla="*/ 67 w 67"/>
                <a:gd name="T7" fmla="*/ 33 h 67"/>
                <a:gd name="T8" fmla="*/ 67 w 67"/>
                <a:gd name="T9" fmla="*/ 33 h 67"/>
                <a:gd name="T10" fmla="*/ 34 w 67"/>
                <a:gd name="T11" fmla="*/ 67 h 67"/>
                <a:gd name="T12" fmla="*/ 0 w 67"/>
                <a:gd name="T13" fmla="*/ 34 h 67"/>
                <a:gd name="T14" fmla="*/ 64 w 67"/>
                <a:gd name="T15" fmla="*/ 33 h 67"/>
                <a:gd name="T16" fmla="*/ 64 w 67"/>
                <a:gd name="T17" fmla="*/ 33 h 67"/>
                <a:gd name="T18" fmla="*/ 34 w 67"/>
                <a:gd name="T19" fmla="*/ 3 h 67"/>
                <a:gd name="T20" fmla="*/ 3 w 67"/>
                <a:gd name="T21" fmla="*/ 33 h 67"/>
                <a:gd name="T22" fmla="*/ 3 w 67"/>
                <a:gd name="T23" fmla="*/ 34 h 67"/>
                <a:gd name="T24" fmla="*/ 34 w 67"/>
                <a:gd name="T25" fmla="*/ 64 h 67"/>
                <a:gd name="T26" fmla="*/ 64 w 67"/>
                <a:gd name="T27" fmla="*/ 33 h 67"/>
                <a:gd name="T28" fmla="*/ 21 w 67"/>
                <a:gd name="T29" fmla="*/ 15 h 67"/>
                <a:gd name="T30" fmla="*/ 36 w 67"/>
                <a:gd name="T31" fmla="*/ 15 h 67"/>
                <a:gd name="T32" fmla="*/ 46 w 67"/>
                <a:gd name="T33" fmla="*/ 19 h 67"/>
                <a:gd name="T34" fmla="*/ 49 w 67"/>
                <a:gd name="T35" fmla="*/ 26 h 67"/>
                <a:gd name="T36" fmla="*/ 49 w 67"/>
                <a:gd name="T37" fmla="*/ 26 h 67"/>
                <a:gd name="T38" fmla="*/ 40 w 67"/>
                <a:gd name="T39" fmla="*/ 36 h 67"/>
                <a:gd name="T40" fmla="*/ 51 w 67"/>
                <a:gd name="T41" fmla="*/ 50 h 67"/>
                <a:gd name="T42" fmla="*/ 44 w 67"/>
                <a:gd name="T43" fmla="*/ 50 h 67"/>
                <a:gd name="T44" fmla="*/ 34 w 67"/>
                <a:gd name="T45" fmla="*/ 37 h 67"/>
                <a:gd name="T46" fmla="*/ 34 w 67"/>
                <a:gd name="T47" fmla="*/ 37 h 67"/>
                <a:gd name="T48" fmla="*/ 26 w 67"/>
                <a:gd name="T49" fmla="*/ 37 h 67"/>
                <a:gd name="T50" fmla="*/ 26 w 67"/>
                <a:gd name="T51" fmla="*/ 50 h 67"/>
                <a:gd name="T52" fmla="*/ 21 w 67"/>
                <a:gd name="T53" fmla="*/ 50 h 67"/>
                <a:gd name="T54" fmla="*/ 21 w 67"/>
                <a:gd name="T55" fmla="*/ 15 h 67"/>
                <a:gd name="T56" fmla="*/ 35 w 67"/>
                <a:gd name="T57" fmla="*/ 32 h 67"/>
                <a:gd name="T58" fmla="*/ 44 w 67"/>
                <a:gd name="T59" fmla="*/ 26 h 67"/>
                <a:gd name="T60" fmla="*/ 44 w 67"/>
                <a:gd name="T61" fmla="*/ 26 h 67"/>
                <a:gd name="T62" fmla="*/ 36 w 67"/>
                <a:gd name="T63" fmla="*/ 20 h 67"/>
                <a:gd name="T64" fmla="*/ 26 w 67"/>
                <a:gd name="T65" fmla="*/ 20 h 67"/>
                <a:gd name="T66" fmla="*/ 26 w 67"/>
                <a:gd name="T67" fmla="*/ 32 h 67"/>
                <a:gd name="T68" fmla="*/ 35 w 67"/>
                <a:gd name="T69" fmla="*/ 3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7" h="67">
                  <a:moveTo>
                    <a:pt x="0" y="34"/>
                  </a:moveTo>
                  <a:cubicBezTo>
                    <a:pt x="0" y="33"/>
                    <a:pt x="0" y="33"/>
                    <a:pt x="0" y="33"/>
                  </a:cubicBezTo>
                  <a:cubicBezTo>
                    <a:pt x="0" y="15"/>
                    <a:pt x="15" y="0"/>
                    <a:pt x="34" y="0"/>
                  </a:cubicBezTo>
                  <a:cubicBezTo>
                    <a:pt x="53" y="0"/>
                    <a:pt x="67" y="15"/>
                    <a:pt x="67" y="33"/>
                  </a:cubicBezTo>
                  <a:cubicBezTo>
                    <a:pt x="67" y="33"/>
                    <a:pt x="67" y="33"/>
                    <a:pt x="67" y="33"/>
                  </a:cubicBezTo>
                  <a:cubicBezTo>
                    <a:pt x="67" y="52"/>
                    <a:pt x="52" y="67"/>
                    <a:pt x="34" y="67"/>
                  </a:cubicBezTo>
                  <a:cubicBezTo>
                    <a:pt x="15" y="67"/>
                    <a:pt x="0" y="52"/>
                    <a:pt x="0" y="34"/>
                  </a:cubicBezTo>
                  <a:close/>
                  <a:moveTo>
                    <a:pt x="64" y="33"/>
                  </a:moveTo>
                  <a:cubicBezTo>
                    <a:pt x="64" y="33"/>
                    <a:pt x="64" y="33"/>
                    <a:pt x="64" y="33"/>
                  </a:cubicBezTo>
                  <a:cubicBezTo>
                    <a:pt x="64" y="17"/>
                    <a:pt x="51" y="3"/>
                    <a:pt x="34" y="3"/>
                  </a:cubicBezTo>
                  <a:cubicBezTo>
                    <a:pt x="16" y="3"/>
                    <a:pt x="3" y="17"/>
                    <a:pt x="3" y="33"/>
                  </a:cubicBezTo>
                  <a:cubicBezTo>
                    <a:pt x="3" y="34"/>
                    <a:pt x="3" y="34"/>
                    <a:pt x="3" y="34"/>
                  </a:cubicBezTo>
                  <a:cubicBezTo>
                    <a:pt x="3" y="50"/>
                    <a:pt x="16" y="64"/>
                    <a:pt x="34" y="64"/>
                  </a:cubicBezTo>
                  <a:cubicBezTo>
                    <a:pt x="51" y="64"/>
                    <a:pt x="64" y="50"/>
                    <a:pt x="64" y="33"/>
                  </a:cubicBezTo>
                  <a:close/>
                  <a:moveTo>
                    <a:pt x="21" y="15"/>
                  </a:moveTo>
                  <a:cubicBezTo>
                    <a:pt x="36" y="15"/>
                    <a:pt x="36" y="15"/>
                    <a:pt x="36" y="15"/>
                  </a:cubicBezTo>
                  <a:cubicBezTo>
                    <a:pt x="40" y="15"/>
                    <a:pt x="44" y="17"/>
                    <a:pt x="46" y="19"/>
                  </a:cubicBezTo>
                  <a:cubicBezTo>
                    <a:pt x="48" y="20"/>
                    <a:pt x="49" y="23"/>
                    <a:pt x="49" y="26"/>
                  </a:cubicBezTo>
                  <a:cubicBezTo>
                    <a:pt x="49" y="26"/>
                    <a:pt x="49" y="26"/>
                    <a:pt x="49" y="26"/>
                  </a:cubicBezTo>
                  <a:cubicBezTo>
                    <a:pt x="49" y="31"/>
                    <a:pt x="45" y="35"/>
                    <a:pt x="40" y="36"/>
                  </a:cubicBezTo>
                  <a:cubicBezTo>
                    <a:pt x="51" y="50"/>
                    <a:pt x="51" y="50"/>
                    <a:pt x="51" y="50"/>
                  </a:cubicBezTo>
                  <a:cubicBezTo>
                    <a:pt x="44" y="50"/>
                    <a:pt x="44" y="50"/>
                    <a:pt x="44" y="50"/>
                  </a:cubicBezTo>
                  <a:cubicBezTo>
                    <a:pt x="34" y="37"/>
                    <a:pt x="34" y="37"/>
                    <a:pt x="34" y="37"/>
                  </a:cubicBezTo>
                  <a:cubicBezTo>
                    <a:pt x="34" y="37"/>
                    <a:pt x="34" y="37"/>
                    <a:pt x="34" y="37"/>
                  </a:cubicBezTo>
                  <a:cubicBezTo>
                    <a:pt x="26" y="37"/>
                    <a:pt x="26" y="37"/>
                    <a:pt x="26" y="37"/>
                  </a:cubicBezTo>
                  <a:cubicBezTo>
                    <a:pt x="26" y="50"/>
                    <a:pt x="26" y="50"/>
                    <a:pt x="26" y="50"/>
                  </a:cubicBezTo>
                  <a:cubicBezTo>
                    <a:pt x="21" y="50"/>
                    <a:pt x="21" y="50"/>
                    <a:pt x="21" y="50"/>
                  </a:cubicBezTo>
                  <a:lnTo>
                    <a:pt x="21" y="15"/>
                  </a:lnTo>
                  <a:close/>
                  <a:moveTo>
                    <a:pt x="35" y="32"/>
                  </a:moveTo>
                  <a:cubicBezTo>
                    <a:pt x="40" y="32"/>
                    <a:pt x="44" y="30"/>
                    <a:pt x="44" y="26"/>
                  </a:cubicBezTo>
                  <a:cubicBezTo>
                    <a:pt x="44" y="26"/>
                    <a:pt x="44" y="26"/>
                    <a:pt x="44" y="26"/>
                  </a:cubicBezTo>
                  <a:cubicBezTo>
                    <a:pt x="44" y="22"/>
                    <a:pt x="41" y="20"/>
                    <a:pt x="36" y="20"/>
                  </a:cubicBezTo>
                  <a:cubicBezTo>
                    <a:pt x="26" y="20"/>
                    <a:pt x="26" y="20"/>
                    <a:pt x="26" y="20"/>
                  </a:cubicBezTo>
                  <a:cubicBezTo>
                    <a:pt x="26" y="32"/>
                    <a:pt x="26" y="32"/>
                    <a:pt x="26" y="32"/>
                  </a:cubicBezTo>
                  <a:lnTo>
                    <a:pt x="35" y="32"/>
                  </a:lnTo>
                  <a:close/>
                </a:path>
              </a:pathLst>
            </a:custGeom>
            <a:solidFill>
              <a:srgbClr val="6A737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sp>
        <p:nvSpPr>
          <p:cNvPr id="12" name="TextBox 11"/>
          <p:cNvSpPr txBox="1"/>
          <p:nvPr userDrawn="1"/>
        </p:nvSpPr>
        <p:spPr>
          <a:xfrm>
            <a:off x="502920" y="6577142"/>
            <a:ext cx="1775746" cy="164592"/>
          </a:xfrm>
          <a:prstGeom prst="rect">
            <a:avLst/>
          </a:prstGeom>
          <a:noFill/>
        </p:spPr>
        <p:txBody>
          <a:bodyPr wrap="square" anchor="ctr">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sz="800" b="0" i="0" u="none" strike="noStrike" kern="0" cap="none" spc="0" normalizeH="0" baseline="0" dirty="0">
                <a:ln>
                  <a:noFill/>
                </a:ln>
                <a:solidFill>
                  <a:srgbClr val="6A737B"/>
                </a:solidFill>
                <a:effectLst/>
                <a:uLnTx/>
                <a:uFillTx/>
                <a:latin typeface="+mn-lt"/>
                <a:ea typeface="+mn-ea"/>
                <a:cs typeface="+mn-cs"/>
              </a:rPr>
              <a:t>|  Applied Materials Confidential</a:t>
            </a:r>
          </a:p>
        </p:txBody>
      </p:sp>
      <p:sp>
        <p:nvSpPr>
          <p:cNvPr id="13" name="Date Placeholder 3"/>
          <p:cNvSpPr>
            <a:spLocks noGrp="1"/>
          </p:cNvSpPr>
          <p:nvPr>
            <p:ph type="dt" sz="half" idx="2"/>
          </p:nvPr>
        </p:nvSpPr>
        <p:spPr>
          <a:xfrm>
            <a:off x="5248656" y="6577142"/>
            <a:ext cx="975900" cy="164592"/>
          </a:xfrm>
          <a:prstGeom prst="rect">
            <a:avLst/>
          </a:prstGeom>
        </p:spPr>
        <p:txBody>
          <a:bodyPr vert="horz" lIns="91440" tIns="45720" rIns="91440" bIns="45720" rtlCol="0" anchor="ctr"/>
          <a:lstStyle>
            <a:lvl1pPr algn="r">
              <a:defRPr sz="800">
                <a:solidFill>
                  <a:srgbClr val="6A737B"/>
                </a:solidFill>
              </a:defRPr>
            </a:lvl1pPr>
          </a:lstStyle>
          <a:p>
            <a:endParaRPr dirty="0"/>
          </a:p>
        </p:txBody>
      </p:sp>
      <p:sp>
        <p:nvSpPr>
          <p:cNvPr id="14" name="Footer Placeholder 4"/>
          <p:cNvSpPr>
            <a:spLocks noGrp="1"/>
          </p:cNvSpPr>
          <p:nvPr>
            <p:ph type="ftr" sz="quarter" idx="3"/>
          </p:nvPr>
        </p:nvSpPr>
        <p:spPr>
          <a:xfrm>
            <a:off x="2542032" y="6577142"/>
            <a:ext cx="3017520" cy="164592"/>
          </a:xfrm>
          <a:prstGeom prst="rect">
            <a:avLst/>
          </a:prstGeom>
        </p:spPr>
        <p:txBody>
          <a:bodyPr vert="horz" lIns="91440" tIns="45720" rIns="91440" bIns="45720" rtlCol="0" anchor="ctr"/>
          <a:lstStyle>
            <a:lvl1pPr algn="l">
              <a:defRPr sz="800">
                <a:solidFill>
                  <a:srgbClr val="6A737B"/>
                </a:solidFill>
              </a:defRPr>
            </a:lvl1pPr>
          </a:lstStyle>
          <a:p>
            <a:endParaRPr dirty="0"/>
          </a:p>
        </p:txBody>
      </p:sp>
    </p:spTree>
    <p:extLst>
      <p:ext uri="{BB962C8B-B14F-4D97-AF65-F5344CB8AC3E}">
        <p14:creationId xmlns:p14="http://schemas.microsoft.com/office/powerpoint/2010/main" xmlns="" val="54560179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End Slide">
    <p:bg>
      <p:bgPr>
        <a:solidFill>
          <a:schemeClr val="accent1"/>
        </a:solidFill>
        <a:effectLst/>
      </p:bgPr>
    </p:bg>
    <p:spTree>
      <p:nvGrpSpPr>
        <p:cNvPr id="1" name=""/>
        <p:cNvGrpSpPr/>
        <p:nvPr/>
      </p:nvGrpSpPr>
      <p:grpSpPr>
        <a:xfrm>
          <a:off x="0" y="0"/>
          <a:ext cx="0" cy="0"/>
          <a:chOff x="0" y="0"/>
          <a:chExt cx="0" cy="0"/>
        </a:xfrm>
      </p:grpSpPr>
      <p:grpSp>
        <p:nvGrpSpPr>
          <p:cNvPr id="3" name="Group 2"/>
          <p:cNvGrpSpPr>
            <a:grpSpLocks noChangeAspect="1"/>
          </p:cNvGrpSpPr>
          <p:nvPr userDrawn="1"/>
        </p:nvGrpSpPr>
        <p:grpSpPr>
          <a:xfrm>
            <a:off x="3858279" y="2491740"/>
            <a:ext cx="4692916" cy="1874520"/>
            <a:chOff x="1423990" y="2571753"/>
            <a:chExt cx="4316160" cy="1724029"/>
          </a:xfrm>
          <a:solidFill>
            <a:schemeClr val="tx1"/>
          </a:solidFill>
        </p:grpSpPr>
        <p:sp>
          <p:nvSpPr>
            <p:cNvPr id="4" name="Freeform 3"/>
            <p:cNvSpPr>
              <a:spLocks/>
            </p:cNvSpPr>
            <p:nvPr/>
          </p:nvSpPr>
          <p:spPr bwMode="auto">
            <a:xfrm>
              <a:off x="2781306" y="4003681"/>
              <a:ext cx="296864" cy="214315"/>
            </a:xfrm>
            <a:custGeom>
              <a:avLst/>
              <a:gdLst>
                <a:gd name="T0" fmla="*/ 68 w 79"/>
                <a:gd name="T1" fmla="*/ 57 h 57"/>
                <a:gd name="T2" fmla="*/ 68 w 79"/>
                <a:gd name="T3" fmla="*/ 19 h 57"/>
                <a:gd name="T4" fmla="*/ 60 w 79"/>
                <a:gd name="T5" fmla="*/ 10 h 57"/>
                <a:gd name="T6" fmla="*/ 44 w 79"/>
                <a:gd name="T7" fmla="*/ 19 h 57"/>
                <a:gd name="T8" fmla="*/ 44 w 79"/>
                <a:gd name="T9" fmla="*/ 57 h 57"/>
                <a:gd name="T10" fmla="*/ 34 w 79"/>
                <a:gd name="T11" fmla="*/ 57 h 57"/>
                <a:gd name="T12" fmla="*/ 34 w 79"/>
                <a:gd name="T13" fmla="*/ 19 h 57"/>
                <a:gd name="T14" fmla="*/ 26 w 79"/>
                <a:gd name="T15" fmla="*/ 10 h 57"/>
                <a:gd name="T16" fmla="*/ 10 w 79"/>
                <a:gd name="T17" fmla="*/ 19 h 57"/>
                <a:gd name="T18" fmla="*/ 10 w 79"/>
                <a:gd name="T19" fmla="*/ 57 h 57"/>
                <a:gd name="T20" fmla="*/ 0 w 79"/>
                <a:gd name="T21" fmla="*/ 57 h 57"/>
                <a:gd name="T22" fmla="*/ 0 w 79"/>
                <a:gd name="T23" fmla="*/ 1 h 57"/>
                <a:gd name="T24" fmla="*/ 8 w 79"/>
                <a:gd name="T25" fmla="*/ 1 h 57"/>
                <a:gd name="T26" fmla="*/ 10 w 79"/>
                <a:gd name="T27" fmla="*/ 9 h 57"/>
                <a:gd name="T28" fmla="*/ 29 w 79"/>
                <a:gd name="T29" fmla="*/ 0 h 57"/>
                <a:gd name="T30" fmla="*/ 43 w 79"/>
                <a:gd name="T31" fmla="*/ 9 h 57"/>
                <a:gd name="T32" fmla="*/ 63 w 79"/>
                <a:gd name="T33" fmla="*/ 0 h 57"/>
                <a:gd name="T34" fmla="*/ 79 w 79"/>
                <a:gd name="T35" fmla="*/ 17 h 57"/>
                <a:gd name="T36" fmla="*/ 79 w 79"/>
                <a:gd name="T37" fmla="*/ 57 h 57"/>
                <a:gd name="T38" fmla="*/ 68 w 79"/>
                <a:gd name="T3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57">
                  <a:moveTo>
                    <a:pt x="68" y="57"/>
                  </a:moveTo>
                  <a:cubicBezTo>
                    <a:pt x="68" y="19"/>
                    <a:pt x="68" y="19"/>
                    <a:pt x="68" y="19"/>
                  </a:cubicBezTo>
                  <a:cubicBezTo>
                    <a:pt x="68" y="13"/>
                    <a:pt x="66" y="10"/>
                    <a:pt x="60" y="10"/>
                  </a:cubicBezTo>
                  <a:cubicBezTo>
                    <a:pt x="55" y="10"/>
                    <a:pt x="49" y="13"/>
                    <a:pt x="44" y="19"/>
                  </a:cubicBezTo>
                  <a:cubicBezTo>
                    <a:pt x="44" y="57"/>
                    <a:pt x="44" y="57"/>
                    <a:pt x="44" y="57"/>
                  </a:cubicBezTo>
                  <a:cubicBezTo>
                    <a:pt x="34" y="57"/>
                    <a:pt x="34" y="57"/>
                    <a:pt x="34" y="57"/>
                  </a:cubicBezTo>
                  <a:cubicBezTo>
                    <a:pt x="34" y="19"/>
                    <a:pt x="34" y="19"/>
                    <a:pt x="34" y="19"/>
                  </a:cubicBezTo>
                  <a:cubicBezTo>
                    <a:pt x="34" y="13"/>
                    <a:pt x="32" y="10"/>
                    <a:pt x="26" y="10"/>
                  </a:cubicBezTo>
                  <a:cubicBezTo>
                    <a:pt x="21" y="10"/>
                    <a:pt x="15" y="13"/>
                    <a:pt x="10" y="19"/>
                  </a:cubicBezTo>
                  <a:cubicBezTo>
                    <a:pt x="10" y="57"/>
                    <a:pt x="10" y="57"/>
                    <a:pt x="10" y="57"/>
                  </a:cubicBezTo>
                  <a:cubicBezTo>
                    <a:pt x="0" y="57"/>
                    <a:pt x="0" y="57"/>
                    <a:pt x="0" y="57"/>
                  </a:cubicBezTo>
                  <a:cubicBezTo>
                    <a:pt x="0" y="1"/>
                    <a:pt x="0" y="1"/>
                    <a:pt x="0" y="1"/>
                  </a:cubicBezTo>
                  <a:cubicBezTo>
                    <a:pt x="8" y="1"/>
                    <a:pt x="8" y="1"/>
                    <a:pt x="8" y="1"/>
                  </a:cubicBezTo>
                  <a:cubicBezTo>
                    <a:pt x="10" y="9"/>
                    <a:pt x="10" y="9"/>
                    <a:pt x="10" y="9"/>
                  </a:cubicBezTo>
                  <a:cubicBezTo>
                    <a:pt x="15" y="5"/>
                    <a:pt x="21" y="0"/>
                    <a:pt x="29" y="0"/>
                  </a:cubicBezTo>
                  <a:cubicBezTo>
                    <a:pt x="37" y="0"/>
                    <a:pt x="41" y="4"/>
                    <a:pt x="43" y="9"/>
                  </a:cubicBezTo>
                  <a:cubicBezTo>
                    <a:pt x="48" y="5"/>
                    <a:pt x="55" y="0"/>
                    <a:pt x="63" y="0"/>
                  </a:cubicBezTo>
                  <a:cubicBezTo>
                    <a:pt x="73" y="0"/>
                    <a:pt x="79" y="7"/>
                    <a:pt x="79" y="17"/>
                  </a:cubicBezTo>
                  <a:cubicBezTo>
                    <a:pt x="79" y="57"/>
                    <a:pt x="79" y="57"/>
                    <a:pt x="79" y="57"/>
                  </a:cubicBezTo>
                  <a:lnTo>
                    <a:pt x="68" y="5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schemeClr val="accent1"/>
                </a:solidFill>
              </a:endParaRPr>
            </a:p>
          </p:txBody>
        </p:sp>
        <p:sp>
          <p:nvSpPr>
            <p:cNvPr id="5" name="Freeform 4"/>
            <p:cNvSpPr>
              <a:spLocks noEditPoints="1"/>
            </p:cNvSpPr>
            <p:nvPr/>
          </p:nvSpPr>
          <p:spPr bwMode="auto">
            <a:xfrm>
              <a:off x="3141669" y="4003681"/>
              <a:ext cx="168274" cy="217488"/>
            </a:xfrm>
            <a:custGeom>
              <a:avLst/>
              <a:gdLst>
                <a:gd name="T0" fmla="*/ 37 w 45"/>
                <a:gd name="T1" fmla="*/ 57 h 58"/>
                <a:gd name="T2" fmla="*/ 36 w 45"/>
                <a:gd name="T3" fmla="*/ 49 h 58"/>
                <a:gd name="T4" fmla="*/ 16 w 45"/>
                <a:gd name="T5" fmla="*/ 58 h 58"/>
                <a:gd name="T6" fmla="*/ 0 w 45"/>
                <a:gd name="T7" fmla="*/ 43 h 58"/>
                <a:gd name="T8" fmla="*/ 35 w 45"/>
                <a:gd name="T9" fmla="*/ 21 h 58"/>
                <a:gd name="T10" fmla="*/ 35 w 45"/>
                <a:gd name="T11" fmla="*/ 19 h 58"/>
                <a:gd name="T12" fmla="*/ 24 w 45"/>
                <a:gd name="T13" fmla="*/ 9 h 58"/>
                <a:gd name="T14" fmla="*/ 5 w 45"/>
                <a:gd name="T15" fmla="*/ 14 h 58"/>
                <a:gd name="T16" fmla="*/ 4 w 45"/>
                <a:gd name="T17" fmla="*/ 5 h 58"/>
                <a:gd name="T18" fmla="*/ 25 w 45"/>
                <a:gd name="T19" fmla="*/ 0 h 58"/>
                <a:gd name="T20" fmla="*/ 45 w 45"/>
                <a:gd name="T21" fmla="*/ 18 h 58"/>
                <a:gd name="T22" fmla="*/ 45 w 45"/>
                <a:gd name="T23" fmla="*/ 57 h 58"/>
                <a:gd name="T24" fmla="*/ 37 w 45"/>
                <a:gd name="T25" fmla="*/ 57 h 58"/>
                <a:gd name="T26" fmla="*/ 35 w 45"/>
                <a:gd name="T27" fmla="*/ 29 h 58"/>
                <a:gd name="T28" fmla="*/ 10 w 45"/>
                <a:gd name="T29" fmla="*/ 42 h 58"/>
                <a:gd name="T30" fmla="*/ 18 w 45"/>
                <a:gd name="T31" fmla="*/ 49 h 58"/>
                <a:gd name="T32" fmla="*/ 35 w 45"/>
                <a:gd name="T33" fmla="*/ 42 h 58"/>
                <a:gd name="T34" fmla="*/ 35 w 45"/>
                <a:gd name="T35"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 h="58">
                  <a:moveTo>
                    <a:pt x="37" y="57"/>
                  </a:moveTo>
                  <a:cubicBezTo>
                    <a:pt x="36" y="49"/>
                    <a:pt x="36" y="49"/>
                    <a:pt x="36" y="49"/>
                  </a:cubicBezTo>
                  <a:cubicBezTo>
                    <a:pt x="31" y="54"/>
                    <a:pt x="25" y="58"/>
                    <a:pt x="16" y="58"/>
                  </a:cubicBezTo>
                  <a:cubicBezTo>
                    <a:pt x="6" y="58"/>
                    <a:pt x="0" y="52"/>
                    <a:pt x="0" y="43"/>
                  </a:cubicBezTo>
                  <a:cubicBezTo>
                    <a:pt x="0" y="29"/>
                    <a:pt x="12" y="23"/>
                    <a:pt x="35" y="21"/>
                  </a:cubicBezTo>
                  <a:cubicBezTo>
                    <a:pt x="35" y="19"/>
                    <a:pt x="35" y="19"/>
                    <a:pt x="35" y="19"/>
                  </a:cubicBezTo>
                  <a:cubicBezTo>
                    <a:pt x="35" y="12"/>
                    <a:pt x="31" y="9"/>
                    <a:pt x="24" y="9"/>
                  </a:cubicBezTo>
                  <a:cubicBezTo>
                    <a:pt x="18" y="9"/>
                    <a:pt x="11" y="11"/>
                    <a:pt x="5" y="14"/>
                  </a:cubicBezTo>
                  <a:cubicBezTo>
                    <a:pt x="4" y="5"/>
                    <a:pt x="4" y="5"/>
                    <a:pt x="4" y="5"/>
                  </a:cubicBezTo>
                  <a:cubicBezTo>
                    <a:pt x="10" y="2"/>
                    <a:pt x="17" y="0"/>
                    <a:pt x="25" y="0"/>
                  </a:cubicBezTo>
                  <a:cubicBezTo>
                    <a:pt x="39" y="0"/>
                    <a:pt x="45" y="6"/>
                    <a:pt x="45" y="18"/>
                  </a:cubicBezTo>
                  <a:cubicBezTo>
                    <a:pt x="45" y="57"/>
                    <a:pt x="45" y="57"/>
                    <a:pt x="45" y="57"/>
                  </a:cubicBezTo>
                  <a:lnTo>
                    <a:pt x="37" y="57"/>
                  </a:lnTo>
                  <a:close/>
                  <a:moveTo>
                    <a:pt x="35" y="29"/>
                  </a:moveTo>
                  <a:cubicBezTo>
                    <a:pt x="14" y="31"/>
                    <a:pt x="10" y="36"/>
                    <a:pt x="10" y="42"/>
                  </a:cubicBezTo>
                  <a:cubicBezTo>
                    <a:pt x="10" y="46"/>
                    <a:pt x="13" y="49"/>
                    <a:pt x="18" y="49"/>
                  </a:cubicBezTo>
                  <a:cubicBezTo>
                    <a:pt x="24" y="49"/>
                    <a:pt x="30" y="46"/>
                    <a:pt x="35" y="42"/>
                  </a:cubicBezTo>
                  <a:lnTo>
                    <a:pt x="35"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schemeClr val="accent1"/>
                </a:solidFill>
              </a:endParaRPr>
            </a:p>
          </p:txBody>
        </p:sp>
        <p:sp>
          <p:nvSpPr>
            <p:cNvPr id="7" name="Freeform 6"/>
            <p:cNvSpPr>
              <a:spLocks/>
            </p:cNvSpPr>
            <p:nvPr/>
          </p:nvSpPr>
          <p:spPr bwMode="auto">
            <a:xfrm>
              <a:off x="3389320" y="3902081"/>
              <a:ext cx="171450" cy="319088"/>
            </a:xfrm>
            <a:custGeom>
              <a:avLst/>
              <a:gdLst>
                <a:gd name="T0" fmla="*/ 82 w 108"/>
                <a:gd name="T1" fmla="*/ 201 h 201"/>
                <a:gd name="T2" fmla="*/ 23 w 108"/>
                <a:gd name="T3" fmla="*/ 130 h 201"/>
                <a:gd name="T4" fmla="*/ 23 w 108"/>
                <a:gd name="T5" fmla="*/ 199 h 201"/>
                <a:gd name="T6" fmla="*/ 0 w 108"/>
                <a:gd name="T7" fmla="*/ 199 h 201"/>
                <a:gd name="T8" fmla="*/ 0 w 108"/>
                <a:gd name="T9" fmla="*/ 5 h 201"/>
                <a:gd name="T10" fmla="*/ 23 w 108"/>
                <a:gd name="T11" fmla="*/ 0 h 201"/>
                <a:gd name="T12" fmla="*/ 23 w 108"/>
                <a:gd name="T13" fmla="*/ 123 h 201"/>
                <a:gd name="T14" fmla="*/ 75 w 108"/>
                <a:gd name="T15" fmla="*/ 66 h 201"/>
                <a:gd name="T16" fmla="*/ 104 w 108"/>
                <a:gd name="T17" fmla="*/ 66 h 201"/>
                <a:gd name="T18" fmla="*/ 49 w 108"/>
                <a:gd name="T19" fmla="*/ 125 h 201"/>
                <a:gd name="T20" fmla="*/ 108 w 108"/>
                <a:gd name="T21" fmla="*/ 196 h 201"/>
                <a:gd name="T22" fmla="*/ 82 w 108"/>
                <a:gd name="T23"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 h="201">
                  <a:moveTo>
                    <a:pt x="82" y="201"/>
                  </a:moveTo>
                  <a:lnTo>
                    <a:pt x="23" y="130"/>
                  </a:lnTo>
                  <a:lnTo>
                    <a:pt x="23" y="199"/>
                  </a:lnTo>
                  <a:lnTo>
                    <a:pt x="0" y="199"/>
                  </a:lnTo>
                  <a:lnTo>
                    <a:pt x="0" y="5"/>
                  </a:lnTo>
                  <a:lnTo>
                    <a:pt x="23" y="0"/>
                  </a:lnTo>
                  <a:lnTo>
                    <a:pt x="23" y="123"/>
                  </a:lnTo>
                  <a:lnTo>
                    <a:pt x="75" y="66"/>
                  </a:lnTo>
                  <a:lnTo>
                    <a:pt x="104" y="66"/>
                  </a:lnTo>
                  <a:lnTo>
                    <a:pt x="49" y="125"/>
                  </a:lnTo>
                  <a:lnTo>
                    <a:pt x="108" y="196"/>
                  </a:lnTo>
                  <a:lnTo>
                    <a:pt x="82" y="2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schemeClr val="accent1"/>
                </a:solidFill>
              </a:endParaRPr>
            </a:p>
          </p:txBody>
        </p:sp>
        <p:sp>
          <p:nvSpPr>
            <p:cNvPr id="8" name="Freeform 7"/>
            <p:cNvSpPr>
              <a:spLocks noEditPoints="1"/>
            </p:cNvSpPr>
            <p:nvPr/>
          </p:nvSpPr>
          <p:spPr bwMode="auto">
            <a:xfrm>
              <a:off x="3590932" y="4003681"/>
              <a:ext cx="180977" cy="217488"/>
            </a:xfrm>
            <a:custGeom>
              <a:avLst/>
              <a:gdLst>
                <a:gd name="T0" fmla="*/ 48 w 48"/>
                <a:gd name="T1" fmla="*/ 30 h 58"/>
                <a:gd name="T2" fmla="*/ 10 w 48"/>
                <a:gd name="T3" fmla="*/ 30 h 58"/>
                <a:gd name="T4" fmla="*/ 27 w 48"/>
                <a:gd name="T5" fmla="*/ 49 h 58"/>
                <a:gd name="T6" fmla="*/ 46 w 48"/>
                <a:gd name="T7" fmla="*/ 41 h 58"/>
                <a:gd name="T8" fmla="*/ 48 w 48"/>
                <a:gd name="T9" fmla="*/ 51 h 58"/>
                <a:gd name="T10" fmla="*/ 26 w 48"/>
                <a:gd name="T11" fmla="*/ 58 h 58"/>
                <a:gd name="T12" fmla="*/ 0 w 48"/>
                <a:gd name="T13" fmla="*/ 29 h 58"/>
                <a:gd name="T14" fmla="*/ 24 w 48"/>
                <a:gd name="T15" fmla="*/ 0 h 58"/>
                <a:gd name="T16" fmla="*/ 48 w 48"/>
                <a:gd name="T17" fmla="*/ 28 h 58"/>
                <a:gd name="T18" fmla="*/ 48 w 48"/>
                <a:gd name="T19" fmla="*/ 30 h 58"/>
                <a:gd name="T20" fmla="*/ 24 w 48"/>
                <a:gd name="T21" fmla="*/ 8 h 58"/>
                <a:gd name="T22" fmla="*/ 11 w 48"/>
                <a:gd name="T23" fmla="*/ 22 h 58"/>
                <a:gd name="T24" fmla="*/ 38 w 48"/>
                <a:gd name="T25" fmla="*/ 22 h 58"/>
                <a:gd name="T26" fmla="*/ 24 w 48"/>
                <a:gd name="T2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58">
                  <a:moveTo>
                    <a:pt x="48" y="30"/>
                  </a:moveTo>
                  <a:cubicBezTo>
                    <a:pt x="10" y="30"/>
                    <a:pt x="10" y="30"/>
                    <a:pt x="10" y="30"/>
                  </a:cubicBezTo>
                  <a:cubicBezTo>
                    <a:pt x="11" y="43"/>
                    <a:pt x="17" y="49"/>
                    <a:pt x="27" y="49"/>
                  </a:cubicBezTo>
                  <a:cubicBezTo>
                    <a:pt x="35" y="49"/>
                    <a:pt x="40" y="46"/>
                    <a:pt x="46" y="41"/>
                  </a:cubicBezTo>
                  <a:cubicBezTo>
                    <a:pt x="48" y="51"/>
                    <a:pt x="48" y="51"/>
                    <a:pt x="48" y="51"/>
                  </a:cubicBezTo>
                  <a:cubicBezTo>
                    <a:pt x="42" y="55"/>
                    <a:pt x="35" y="58"/>
                    <a:pt x="26" y="58"/>
                  </a:cubicBezTo>
                  <a:cubicBezTo>
                    <a:pt x="11" y="58"/>
                    <a:pt x="0" y="49"/>
                    <a:pt x="0" y="29"/>
                  </a:cubicBezTo>
                  <a:cubicBezTo>
                    <a:pt x="0" y="11"/>
                    <a:pt x="10" y="0"/>
                    <a:pt x="24" y="0"/>
                  </a:cubicBezTo>
                  <a:cubicBezTo>
                    <a:pt x="41" y="0"/>
                    <a:pt x="48" y="13"/>
                    <a:pt x="48" y="28"/>
                  </a:cubicBezTo>
                  <a:lnTo>
                    <a:pt x="48" y="30"/>
                  </a:lnTo>
                  <a:close/>
                  <a:moveTo>
                    <a:pt x="24" y="8"/>
                  </a:moveTo>
                  <a:cubicBezTo>
                    <a:pt x="18" y="8"/>
                    <a:pt x="12" y="13"/>
                    <a:pt x="11" y="22"/>
                  </a:cubicBezTo>
                  <a:cubicBezTo>
                    <a:pt x="38" y="22"/>
                    <a:pt x="38" y="22"/>
                    <a:pt x="38" y="22"/>
                  </a:cubicBezTo>
                  <a:cubicBezTo>
                    <a:pt x="36" y="14"/>
                    <a:pt x="32" y="8"/>
                    <a:pt x="24"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schemeClr val="accent1"/>
                </a:solidFill>
              </a:endParaRPr>
            </a:p>
          </p:txBody>
        </p:sp>
        <p:sp>
          <p:nvSpPr>
            <p:cNvPr id="9" name="Freeform 8"/>
            <p:cNvSpPr>
              <a:spLocks noEditPoints="1"/>
            </p:cNvSpPr>
            <p:nvPr/>
          </p:nvSpPr>
          <p:spPr bwMode="auto">
            <a:xfrm>
              <a:off x="3951295" y="4003681"/>
              <a:ext cx="184149" cy="292101"/>
            </a:xfrm>
            <a:custGeom>
              <a:avLst/>
              <a:gdLst>
                <a:gd name="T0" fmla="*/ 24 w 49"/>
                <a:gd name="T1" fmla="*/ 58 h 78"/>
                <a:gd name="T2" fmla="*/ 10 w 49"/>
                <a:gd name="T3" fmla="*/ 55 h 78"/>
                <a:gd name="T4" fmla="*/ 10 w 49"/>
                <a:gd name="T5" fmla="*/ 77 h 78"/>
                <a:gd name="T6" fmla="*/ 0 w 49"/>
                <a:gd name="T7" fmla="*/ 78 h 78"/>
                <a:gd name="T8" fmla="*/ 0 w 49"/>
                <a:gd name="T9" fmla="*/ 1 h 78"/>
                <a:gd name="T10" fmla="*/ 8 w 49"/>
                <a:gd name="T11" fmla="*/ 1 h 78"/>
                <a:gd name="T12" fmla="*/ 9 w 49"/>
                <a:gd name="T13" fmla="*/ 9 h 78"/>
                <a:gd name="T14" fmla="*/ 27 w 49"/>
                <a:gd name="T15" fmla="*/ 0 h 78"/>
                <a:gd name="T16" fmla="*/ 49 w 49"/>
                <a:gd name="T17" fmla="*/ 28 h 78"/>
                <a:gd name="T18" fmla="*/ 24 w 49"/>
                <a:gd name="T19" fmla="*/ 58 h 78"/>
                <a:gd name="T20" fmla="*/ 26 w 49"/>
                <a:gd name="T21" fmla="*/ 9 h 78"/>
                <a:gd name="T22" fmla="*/ 10 w 49"/>
                <a:gd name="T23" fmla="*/ 19 h 78"/>
                <a:gd name="T24" fmla="*/ 10 w 49"/>
                <a:gd name="T25" fmla="*/ 46 h 78"/>
                <a:gd name="T26" fmla="*/ 24 w 49"/>
                <a:gd name="T27" fmla="*/ 49 h 78"/>
                <a:gd name="T28" fmla="*/ 39 w 49"/>
                <a:gd name="T29" fmla="*/ 28 h 78"/>
                <a:gd name="T30" fmla="*/ 26 w 49"/>
                <a:gd name="T31"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 h="78">
                  <a:moveTo>
                    <a:pt x="24" y="58"/>
                  </a:moveTo>
                  <a:cubicBezTo>
                    <a:pt x="19" y="58"/>
                    <a:pt x="14" y="56"/>
                    <a:pt x="10" y="55"/>
                  </a:cubicBezTo>
                  <a:cubicBezTo>
                    <a:pt x="10" y="77"/>
                    <a:pt x="10" y="77"/>
                    <a:pt x="10" y="77"/>
                  </a:cubicBezTo>
                  <a:cubicBezTo>
                    <a:pt x="0" y="78"/>
                    <a:pt x="0" y="78"/>
                    <a:pt x="0" y="78"/>
                  </a:cubicBezTo>
                  <a:cubicBezTo>
                    <a:pt x="0" y="1"/>
                    <a:pt x="0" y="1"/>
                    <a:pt x="0" y="1"/>
                  </a:cubicBezTo>
                  <a:cubicBezTo>
                    <a:pt x="8" y="1"/>
                    <a:pt x="8" y="1"/>
                    <a:pt x="8" y="1"/>
                  </a:cubicBezTo>
                  <a:cubicBezTo>
                    <a:pt x="9" y="9"/>
                    <a:pt x="9" y="9"/>
                    <a:pt x="9" y="9"/>
                  </a:cubicBezTo>
                  <a:cubicBezTo>
                    <a:pt x="14" y="5"/>
                    <a:pt x="19" y="0"/>
                    <a:pt x="27" y="0"/>
                  </a:cubicBezTo>
                  <a:cubicBezTo>
                    <a:pt x="39" y="0"/>
                    <a:pt x="49" y="9"/>
                    <a:pt x="49" y="28"/>
                  </a:cubicBezTo>
                  <a:cubicBezTo>
                    <a:pt x="49" y="48"/>
                    <a:pt x="38" y="58"/>
                    <a:pt x="24" y="58"/>
                  </a:cubicBezTo>
                  <a:close/>
                  <a:moveTo>
                    <a:pt x="26" y="9"/>
                  </a:moveTo>
                  <a:cubicBezTo>
                    <a:pt x="20" y="9"/>
                    <a:pt x="15" y="13"/>
                    <a:pt x="10" y="19"/>
                  </a:cubicBezTo>
                  <a:cubicBezTo>
                    <a:pt x="10" y="46"/>
                    <a:pt x="10" y="46"/>
                    <a:pt x="10" y="46"/>
                  </a:cubicBezTo>
                  <a:cubicBezTo>
                    <a:pt x="14" y="48"/>
                    <a:pt x="18" y="49"/>
                    <a:pt x="24" y="49"/>
                  </a:cubicBezTo>
                  <a:cubicBezTo>
                    <a:pt x="32" y="49"/>
                    <a:pt x="39" y="42"/>
                    <a:pt x="39" y="28"/>
                  </a:cubicBezTo>
                  <a:cubicBezTo>
                    <a:pt x="39" y="16"/>
                    <a:pt x="33" y="9"/>
                    <a:pt x="26"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schemeClr val="accent1"/>
                </a:solidFill>
              </a:endParaRPr>
            </a:p>
          </p:txBody>
        </p:sp>
        <p:sp>
          <p:nvSpPr>
            <p:cNvPr id="10" name="Freeform 9"/>
            <p:cNvSpPr>
              <a:spLocks noEditPoints="1"/>
            </p:cNvSpPr>
            <p:nvPr/>
          </p:nvSpPr>
          <p:spPr bwMode="auto">
            <a:xfrm>
              <a:off x="4191009" y="4003681"/>
              <a:ext cx="192088" cy="217488"/>
            </a:xfrm>
            <a:custGeom>
              <a:avLst/>
              <a:gdLst>
                <a:gd name="T0" fmla="*/ 25 w 51"/>
                <a:gd name="T1" fmla="*/ 58 h 58"/>
                <a:gd name="T2" fmla="*/ 0 w 51"/>
                <a:gd name="T3" fmla="*/ 29 h 58"/>
                <a:gd name="T4" fmla="*/ 25 w 51"/>
                <a:gd name="T5" fmla="*/ 0 h 58"/>
                <a:gd name="T6" fmla="*/ 51 w 51"/>
                <a:gd name="T7" fmla="*/ 29 h 58"/>
                <a:gd name="T8" fmla="*/ 25 w 51"/>
                <a:gd name="T9" fmla="*/ 58 h 58"/>
                <a:gd name="T10" fmla="*/ 25 w 51"/>
                <a:gd name="T11" fmla="*/ 9 h 58"/>
                <a:gd name="T12" fmla="*/ 10 w 51"/>
                <a:gd name="T13" fmla="*/ 29 h 58"/>
                <a:gd name="T14" fmla="*/ 25 w 51"/>
                <a:gd name="T15" fmla="*/ 49 h 58"/>
                <a:gd name="T16" fmla="*/ 41 w 51"/>
                <a:gd name="T17" fmla="*/ 29 h 58"/>
                <a:gd name="T18" fmla="*/ 25 w 51"/>
                <a:gd name="T19" fmla="*/ 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58">
                  <a:moveTo>
                    <a:pt x="25" y="58"/>
                  </a:moveTo>
                  <a:cubicBezTo>
                    <a:pt x="11" y="58"/>
                    <a:pt x="0" y="47"/>
                    <a:pt x="0" y="29"/>
                  </a:cubicBezTo>
                  <a:cubicBezTo>
                    <a:pt x="0" y="11"/>
                    <a:pt x="11" y="0"/>
                    <a:pt x="25" y="0"/>
                  </a:cubicBezTo>
                  <a:cubicBezTo>
                    <a:pt x="40" y="0"/>
                    <a:pt x="51" y="11"/>
                    <a:pt x="51" y="29"/>
                  </a:cubicBezTo>
                  <a:cubicBezTo>
                    <a:pt x="51" y="47"/>
                    <a:pt x="40" y="58"/>
                    <a:pt x="25" y="58"/>
                  </a:cubicBezTo>
                  <a:close/>
                  <a:moveTo>
                    <a:pt x="25" y="9"/>
                  </a:moveTo>
                  <a:cubicBezTo>
                    <a:pt x="15" y="9"/>
                    <a:pt x="10" y="18"/>
                    <a:pt x="10" y="29"/>
                  </a:cubicBezTo>
                  <a:cubicBezTo>
                    <a:pt x="10" y="41"/>
                    <a:pt x="16" y="49"/>
                    <a:pt x="25" y="49"/>
                  </a:cubicBezTo>
                  <a:cubicBezTo>
                    <a:pt x="36" y="49"/>
                    <a:pt x="41" y="41"/>
                    <a:pt x="41" y="29"/>
                  </a:cubicBezTo>
                  <a:cubicBezTo>
                    <a:pt x="41" y="18"/>
                    <a:pt x="35" y="9"/>
                    <a:pt x="25"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schemeClr val="accent1"/>
                </a:solidFill>
              </a:endParaRPr>
            </a:p>
          </p:txBody>
        </p:sp>
        <p:sp>
          <p:nvSpPr>
            <p:cNvPr id="11" name="Freeform 10"/>
            <p:cNvSpPr>
              <a:spLocks/>
            </p:cNvSpPr>
            <p:nvPr/>
          </p:nvSpPr>
          <p:spPr bwMode="auto">
            <a:xfrm>
              <a:off x="4435484" y="4003681"/>
              <a:ext cx="160338" cy="217488"/>
            </a:xfrm>
            <a:custGeom>
              <a:avLst/>
              <a:gdLst>
                <a:gd name="T0" fmla="*/ 21 w 43"/>
                <a:gd name="T1" fmla="*/ 58 h 58"/>
                <a:gd name="T2" fmla="*/ 0 w 43"/>
                <a:gd name="T3" fmla="*/ 53 h 58"/>
                <a:gd name="T4" fmla="*/ 2 w 43"/>
                <a:gd name="T5" fmla="*/ 43 h 58"/>
                <a:gd name="T6" fmla="*/ 21 w 43"/>
                <a:gd name="T7" fmla="*/ 49 h 58"/>
                <a:gd name="T8" fmla="*/ 33 w 43"/>
                <a:gd name="T9" fmla="*/ 42 h 58"/>
                <a:gd name="T10" fmla="*/ 20 w 43"/>
                <a:gd name="T11" fmla="*/ 33 h 58"/>
                <a:gd name="T12" fmla="*/ 1 w 43"/>
                <a:gd name="T13" fmla="*/ 16 h 58"/>
                <a:gd name="T14" fmla="*/ 21 w 43"/>
                <a:gd name="T15" fmla="*/ 0 h 58"/>
                <a:gd name="T16" fmla="*/ 39 w 43"/>
                <a:gd name="T17" fmla="*/ 4 h 58"/>
                <a:gd name="T18" fmla="*/ 38 w 43"/>
                <a:gd name="T19" fmla="*/ 14 h 58"/>
                <a:gd name="T20" fmla="*/ 21 w 43"/>
                <a:gd name="T21" fmla="*/ 9 h 58"/>
                <a:gd name="T22" fmla="*/ 11 w 43"/>
                <a:gd name="T23" fmla="*/ 15 h 58"/>
                <a:gd name="T24" fmla="*/ 23 w 43"/>
                <a:gd name="T25" fmla="*/ 23 h 58"/>
                <a:gd name="T26" fmla="*/ 43 w 43"/>
                <a:gd name="T27" fmla="*/ 41 h 58"/>
                <a:gd name="T28" fmla="*/ 21 w 43"/>
                <a:gd name="T29"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8">
                  <a:moveTo>
                    <a:pt x="21" y="58"/>
                  </a:moveTo>
                  <a:cubicBezTo>
                    <a:pt x="13" y="58"/>
                    <a:pt x="5" y="55"/>
                    <a:pt x="0" y="53"/>
                  </a:cubicBezTo>
                  <a:cubicBezTo>
                    <a:pt x="2" y="43"/>
                    <a:pt x="2" y="43"/>
                    <a:pt x="2" y="43"/>
                  </a:cubicBezTo>
                  <a:cubicBezTo>
                    <a:pt x="7" y="47"/>
                    <a:pt x="14" y="49"/>
                    <a:pt x="21" y="49"/>
                  </a:cubicBezTo>
                  <a:cubicBezTo>
                    <a:pt x="29" y="49"/>
                    <a:pt x="33" y="47"/>
                    <a:pt x="33" y="42"/>
                  </a:cubicBezTo>
                  <a:cubicBezTo>
                    <a:pt x="33" y="37"/>
                    <a:pt x="30" y="35"/>
                    <a:pt x="20" y="33"/>
                  </a:cubicBezTo>
                  <a:cubicBezTo>
                    <a:pt x="7" y="29"/>
                    <a:pt x="1" y="25"/>
                    <a:pt x="1" y="16"/>
                  </a:cubicBezTo>
                  <a:cubicBezTo>
                    <a:pt x="1" y="7"/>
                    <a:pt x="9" y="0"/>
                    <a:pt x="21" y="0"/>
                  </a:cubicBezTo>
                  <a:cubicBezTo>
                    <a:pt x="28" y="0"/>
                    <a:pt x="34" y="2"/>
                    <a:pt x="39" y="4"/>
                  </a:cubicBezTo>
                  <a:cubicBezTo>
                    <a:pt x="38" y="14"/>
                    <a:pt x="38" y="14"/>
                    <a:pt x="38" y="14"/>
                  </a:cubicBezTo>
                  <a:cubicBezTo>
                    <a:pt x="33" y="11"/>
                    <a:pt x="26" y="9"/>
                    <a:pt x="21" y="9"/>
                  </a:cubicBezTo>
                  <a:cubicBezTo>
                    <a:pt x="14" y="9"/>
                    <a:pt x="11" y="11"/>
                    <a:pt x="11" y="15"/>
                  </a:cubicBezTo>
                  <a:cubicBezTo>
                    <a:pt x="11" y="19"/>
                    <a:pt x="14" y="21"/>
                    <a:pt x="23" y="23"/>
                  </a:cubicBezTo>
                  <a:cubicBezTo>
                    <a:pt x="36" y="27"/>
                    <a:pt x="43" y="31"/>
                    <a:pt x="43" y="41"/>
                  </a:cubicBezTo>
                  <a:cubicBezTo>
                    <a:pt x="43" y="51"/>
                    <a:pt x="35" y="58"/>
                    <a:pt x="21" y="5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schemeClr val="accent1"/>
                </a:solidFill>
              </a:endParaRPr>
            </a:p>
          </p:txBody>
        </p:sp>
        <p:sp>
          <p:nvSpPr>
            <p:cNvPr id="12" name="Freeform 11"/>
            <p:cNvSpPr>
              <a:spLocks/>
            </p:cNvSpPr>
            <p:nvPr/>
          </p:nvSpPr>
          <p:spPr bwMode="auto">
            <a:xfrm>
              <a:off x="4645036" y="4003681"/>
              <a:ext cx="157162" cy="217488"/>
            </a:xfrm>
            <a:custGeom>
              <a:avLst/>
              <a:gdLst>
                <a:gd name="T0" fmla="*/ 20 w 42"/>
                <a:gd name="T1" fmla="*/ 58 h 58"/>
                <a:gd name="T2" fmla="*/ 0 w 42"/>
                <a:gd name="T3" fmla="*/ 53 h 58"/>
                <a:gd name="T4" fmla="*/ 1 w 42"/>
                <a:gd name="T5" fmla="*/ 43 h 58"/>
                <a:gd name="T6" fmla="*/ 21 w 42"/>
                <a:gd name="T7" fmla="*/ 49 h 58"/>
                <a:gd name="T8" fmla="*/ 32 w 42"/>
                <a:gd name="T9" fmla="*/ 42 h 58"/>
                <a:gd name="T10" fmla="*/ 19 w 42"/>
                <a:gd name="T11" fmla="*/ 33 h 58"/>
                <a:gd name="T12" fmla="*/ 1 w 42"/>
                <a:gd name="T13" fmla="*/ 16 h 58"/>
                <a:gd name="T14" fmla="*/ 20 w 42"/>
                <a:gd name="T15" fmla="*/ 0 h 58"/>
                <a:gd name="T16" fmla="*/ 39 w 42"/>
                <a:gd name="T17" fmla="*/ 4 h 58"/>
                <a:gd name="T18" fmla="*/ 37 w 42"/>
                <a:gd name="T19" fmla="*/ 14 h 58"/>
                <a:gd name="T20" fmla="*/ 20 w 42"/>
                <a:gd name="T21" fmla="*/ 9 h 58"/>
                <a:gd name="T22" fmla="*/ 11 w 42"/>
                <a:gd name="T23" fmla="*/ 15 h 58"/>
                <a:gd name="T24" fmla="*/ 22 w 42"/>
                <a:gd name="T25" fmla="*/ 23 h 58"/>
                <a:gd name="T26" fmla="*/ 42 w 42"/>
                <a:gd name="T27" fmla="*/ 41 h 58"/>
                <a:gd name="T28" fmla="*/ 20 w 42"/>
                <a:gd name="T29"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8">
                  <a:moveTo>
                    <a:pt x="20" y="58"/>
                  </a:moveTo>
                  <a:cubicBezTo>
                    <a:pt x="13" y="58"/>
                    <a:pt x="5" y="55"/>
                    <a:pt x="0" y="53"/>
                  </a:cubicBezTo>
                  <a:cubicBezTo>
                    <a:pt x="1" y="43"/>
                    <a:pt x="1" y="43"/>
                    <a:pt x="1" y="43"/>
                  </a:cubicBezTo>
                  <a:cubicBezTo>
                    <a:pt x="7" y="47"/>
                    <a:pt x="13" y="49"/>
                    <a:pt x="21" y="49"/>
                  </a:cubicBezTo>
                  <a:cubicBezTo>
                    <a:pt x="28" y="49"/>
                    <a:pt x="32" y="47"/>
                    <a:pt x="32" y="42"/>
                  </a:cubicBezTo>
                  <a:cubicBezTo>
                    <a:pt x="32" y="37"/>
                    <a:pt x="29" y="35"/>
                    <a:pt x="19" y="33"/>
                  </a:cubicBezTo>
                  <a:cubicBezTo>
                    <a:pt x="6" y="29"/>
                    <a:pt x="1" y="25"/>
                    <a:pt x="1" y="16"/>
                  </a:cubicBezTo>
                  <a:cubicBezTo>
                    <a:pt x="1" y="7"/>
                    <a:pt x="8" y="0"/>
                    <a:pt x="20" y="0"/>
                  </a:cubicBezTo>
                  <a:cubicBezTo>
                    <a:pt x="27" y="0"/>
                    <a:pt x="33" y="2"/>
                    <a:pt x="39" y="4"/>
                  </a:cubicBezTo>
                  <a:cubicBezTo>
                    <a:pt x="37" y="14"/>
                    <a:pt x="37" y="14"/>
                    <a:pt x="37" y="14"/>
                  </a:cubicBezTo>
                  <a:cubicBezTo>
                    <a:pt x="32" y="11"/>
                    <a:pt x="26" y="9"/>
                    <a:pt x="20" y="9"/>
                  </a:cubicBezTo>
                  <a:cubicBezTo>
                    <a:pt x="14" y="9"/>
                    <a:pt x="11" y="11"/>
                    <a:pt x="11" y="15"/>
                  </a:cubicBezTo>
                  <a:cubicBezTo>
                    <a:pt x="11" y="19"/>
                    <a:pt x="13" y="21"/>
                    <a:pt x="22" y="23"/>
                  </a:cubicBezTo>
                  <a:cubicBezTo>
                    <a:pt x="36" y="27"/>
                    <a:pt x="42" y="31"/>
                    <a:pt x="42" y="41"/>
                  </a:cubicBezTo>
                  <a:cubicBezTo>
                    <a:pt x="42" y="51"/>
                    <a:pt x="34" y="58"/>
                    <a:pt x="20" y="5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schemeClr val="accent1"/>
                </a:solidFill>
              </a:endParaRPr>
            </a:p>
          </p:txBody>
        </p:sp>
        <p:sp>
          <p:nvSpPr>
            <p:cNvPr id="13" name="Freeform 12"/>
            <p:cNvSpPr>
              <a:spLocks noEditPoints="1"/>
            </p:cNvSpPr>
            <p:nvPr/>
          </p:nvSpPr>
          <p:spPr bwMode="auto">
            <a:xfrm>
              <a:off x="4867284" y="3917956"/>
              <a:ext cx="47626" cy="300040"/>
            </a:xfrm>
            <a:custGeom>
              <a:avLst/>
              <a:gdLst>
                <a:gd name="T0" fmla="*/ 6 w 13"/>
                <a:gd name="T1" fmla="*/ 13 h 80"/>
                <a:gd name="T2" fmla="*/ 0 w 13"/>
                <a:gd name="T3" fmla="*/ 7 h 80"/>
                <a:gd name="T4" fmla="*/ 6 w 13"/>
                <a:gd name="T5" fmla="*/ 0 h 80"/>
                <a:gd name="T6" fmla="*/ 13 w 13"/>
                <a:gd name="T7" fmla="*/ 7 h 80"/>
                <a:gd name="T8" fmla="*/ 6 w 13"/>
                <a:gd name="T9" fmla="*/ 13 h 80"/>
                <a:gd name="T10" fmla="*/ 1 w 13"/>
                <a:gd name="T11" fmla="*/ 80 h 80"/>
                <a:gd name="T12" fmla="*/ 1 w 13"/>
                <a:gd name="T13" fmla="*/ 24 h 80"/>
                <a:gd name="T14" fmla="*/ 11 w 13"/>
                <a:gd name="T15" fmla="*/ 24 h 80"/>
                <a:gd name="T16" fmla="*/ 11 w 13"/>
                <a:gd name="T17" fmla="*/ 80 h 80"/>
                <a:gd name="T18" fmla="*/ 1 w 13"/>
                <a:gd name="T19"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0">
                  <a:moveTo>
                    <a:pt x="6" y="13"/>
                  </a:moveTo>
                  <a:cubicBezTo>
                    <a:pt x="3" y="13"/>
                    <a:pt x="0" y="10"/>
                    <a:pt x="0" y="7"/>
                  </a:cubicBezTo>
                  <a:cubicBezTo>
                    <a:pt x="0" y="3"/>
                    <a:pt x="3" y="0"/>
                    <a:pt x="6" y="0"/>
                  </a:cubicBezTo>
                  <a:cubicBezTo>
                    <a:pt x="10" y="0"/>
                    <a:pt x="13" y="3"/>
                    <a:pt x="13" y="7"/>
                  </a:cubicBezTo>
                  <a:cubicBezTo>
                    <a:pt x="13" y="10"/>
                    <a:pt x="10" y="13"/>
                    <a:pt x="6" y="13"/>
                  </a:cubicBezTo>
                  <a:close/>
                  <a:moveTo>
                    <a:pt x="1" y="80"/>
                  </a:moveTo>
                  <a:cubicBezTo>
                    <a:pt x="1" y="24"/>
                    <a:pt x="1" y="24"/>
                    <a:pt x="1" y="24"/>
                  </a:cubicBezTo>
                  <a:cubicBezTo>
                    <a:pt x="11" y="24"/>
                    <a:pt x="11" y="24"/>
                    <a:pt x="11" y="24"/>
                  </a:cubicBezTo>
                  <a:cubicBezTo>
                    <a:pt x="11" y="80"/>
                    <a:pt x="11" y="80"/>
                    <a:pt x="11" y="80"/>
                  </a:cubicBezTo>
                  <a:lnTo>
                    <a:pt x="1"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schemeClr val="accent1"/>
                </a:solidFill>
              </a:endParaRPr>
            </a:p>
          </p:txBody>
        </p:sp>
        <p:sp>
          <p:nvSpPr>
            <p:cNvPr id="14" name="Freeform 13"/>
            <p:cNvSpPr>
              <a:spLocks noEditPoints="1"/>
            </p:cNvSpPr>
            <p:nvPr/>
          </p:nvSpPr>
          <p:spPr bwMode="auto">
            <a:xfrm>
              <a:off x="4989523" y="3902081"/>
              <a:ext cx="184149" cy="319088"/>
            </a:xfrm>
            <a:custGeom>
              <a:avLst/>
              <a:gdLst>
                <a:gd name="T0" fmla="*/ 22 w 49"/>
                <a:gd name="T1" fmla="*/ 85 h 85"/>
                <a:gd name="T2" fmla="*/ 0 w 49"/>
                <a:gd name="T3" fmla="*/ 81 h 85"/>
                <a:gd name="T4" fmla="*/ 0 w 49"/>
                <a:gd name="T5" fmla="*/ 2 h 85"/>
                <a:gd name="T6" fmla="*/ 10 w 49"/>
                <a:gd name="T7" fmla="*/ 0 h 85"/>
                <a:gd name="T8" fmla="*/ 10 w 49"/>
                <a:gd name="T9" fmla="*/ 35 h 85"/>
                <a:gd name="T10" fmla="*/ 27 w 49"/>
                <a:gd name="T11" fmla="*/ 27 h 85"/>
                <a:gd name="T12" fmla="*/ 49 w 49"/>
                <a:gd name="T13" fmla="*/ 55 h 85"/>
                <a:gd name="T14" fmla="*/ 22 w 49"/>
                <a:gd name="T15" fmla="*/ 85 h 85"/>
                <a:gd name="T16" fmla="*/ 26 w 49"/>
                <a:gd name="T17" fmla="*/ 36 h 85"/>
                <a:gd name="T18" fmla="*/ 10 w 49"/>
                <a:gd name="T19" fmla="*/ 46 h 85"/>
                <a:gd name="T20" fmla="*/ 10 w 49"/>
                <a:gd name="T21" fmla="*/ 74 h 85"/>
                <a:gd name="T22" fmla="*/ 22 w 49"/>
                <a:gd name="T23" fmla="*/ 76 h 85"/>
                <a:gd name="T24" fmla="*/ 38 w 49"/>
                <a:gd name="T25" fmla="*/ 55 h 85"/>
                <a:gd name="T26" fmla="*/ 26 w 49"/>
                <a:gd name="T27" fmla="*/ 3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85">
                  <a:moveTo>
                    <a:pt x="22" y="85"/>
                  </a:moveTo>
                  <a:cubicBezTo>
                    <a:pt x="13" y="85"/>
                    <a:pt x="7" y="83"/>
                    <a:pt x="0" y="81"/>
                  </a:cubicBezTo>
                  <a:cubicBezTo>
                    <a:pt x="0" y="2"/>
                    <a:pt x="0" y="2"/>
                    <a:pt x="0" y="2"/>
                  </a:cubicBezTo>
                  <a:cubicBezTo>
                    <a:pt x="10" y="0"/>
                    <a:pt x="10" y="0"/>
                    <a:pt x="10" y="0"/>
                  </a:cubicBezTo>
                  <a:cubicBezTo>
                    <a:pt x="10" y="35"/>
                    <a:pt x="10" y="35"/>
                    <a:pt x="10" y="35"/>
                  </a:cubicBezTo>
                  <a:cubicBezTo>
                    <a:pt x="14" y="31"/>
                    <a:pt x="20" y="27"/>
                    <a:pt x="27" y="27"/>
                  </a:cubicBezTo>
                  <a:cubicBezTo>
                    <a:pt x="39" y="27"/>
                    <a:pt x="49" y="36"/>
                    <a:pt x="49" y="55"/>
                  </a:cubicBezTo>
                  <a:cubicBezTo>
                    <a:pt x="49" y="75"/>
                    <a:pt x="38" y="85"/>
                    <a:pt x="22" y="85"/>
                  </a:cubicBezTo>
                  <a:close/>
                  <a:moveTo>
                    <a:pt x="26" y="36"/>
                  </a:moveTo>
                  <a:cubicBezTo>
                    <a:pt x="20" y="36"/>
                    <a:pt x="15" y="40"/>
                    <a:pt x="10" y="46"/>
                  </a:cubicBezTo>
                  <a:cubicBezTo>
                    <a:pt x="10" y="74"/>
                    <a:pt x="10" y="74"/>
                    <a:pt x="10" y="74"/>
                  </a:cubicBezTo>
                  <a:cubicBezTo>
                    <a:pt x="14" y="75"/>
                    <a:pt x="17" y="76"/>
                    <a:pt x="22" y="76"/>
                  </a:cubicBezTo>
                  <a:cubicBezTo>
                    <a:pt x="32" y="76"/>
                    <a:pt x="38" y="69"/>
                    <a:pt x="38" y="55"/>
                  </a:cubicBezTo>
                  <a:cubicBezTo>
                    <a:pt x="38" y="43"/>
                    <a:pt x="33" y="36"/>
                    <a:pt x="26" y="3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schemeClr val="accent1"/>
                </a:solidFill>
              </a:endParaRPr>
            </a:p>
          </p:txBody>
        </p:sp>
        <p:sp>
          <p:nvSpPr>
            <p:cNvPr id="15" name="Freeform 14"/>
            <p:cNvSpPr>
              <a:spLocks/>
            </p:cNvSpPr>
            <p:nvPr/>
          </p:nvSpPr>
          <p:spPr bwMode="auto">
            <a:xfrm>
              <a:off x="5241934" y="3902081"/>
              <a:ext cx="41275" cy="315915"/>
            </a:xfrm>
            <a:custGeom>
              <a:avLst/>
              <a:gdLst>
                <a:gd name="T0" fmla="*/ 0 w 26"/>
                <a:gd name="T1" fmla="*/ 199 h 199"/>
                <a:gd name="T2" fmla="*/ 0 w 26"/>
                <a:gd name="T3" fmla="*/ 5 h 199"/>
                <a:gd name="T4" fmla="*/ 26 w 26"/>
                <a:gd name="T5" fmla="*/ 0 h 199"/>
                <a:gd name="T6" fmla="*/ 26 w 26"/>
                <a:gd name="T7" fmla="*/ 199 h 199"/>
                <a:gd name="T8" fmla="*/ 0 w 26"/>
                <a:gd name="T9" fmla="*/ 199 h 199"/>
              </a:gdLst>
              <a:ahLst/>
              <a:cxnLst>
                <a:cxn ang="0">
                  <a:pos x="T0" y="T1"/>
                </a:cxn>
                <a:cxn ang="0">
                  <a:pos x="T2" y="T3"/>
                </a:cxn>
                <a:cxn ang="0">
                  <a:pos x="T4" y="T5"/>
                </a:cxn>
                <a:cxn ang="0">
                  <a:pos x="T6" y="T7"/>
                </a:cxn>
                <a:cxn ang="0">
                  <a:pos x="T8" y="T9"/>
                </a:cxn>
              </a:cxnLst>
              <a:rect l="0" t="0" r="r" b="b"/>
              <a:pathLst>
                <a:path w="26" h="199">
                  <a:moveTo>
                    <a:pt x="0" y="199"/>
                  </a:moveTo>
                  <a:lnTo>
                    <a:pt x="0" y="5"/>
                  </a:lnTo>
                  <a:lnTo>
                    <a:pt x="26" y="0"/>
                  </a:lnTo>
                  <a:lnTo>
                    <a:pt x="26" y="199"/>
                  </a:lnTo>
                  <a:lnTo>
                    <a:pt x="0" y="1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schemeClr val="accent1"/>
                </a:solidFill>
              </a:endParaRPr>
            </a:p>
          </p:txBody>
        </p:sp>
        <p:sp>
          <p:nvSpPr>
            <p:cNvPr id="16" name="Freeform 15"/>
            <p:cNvSpPr>
              <a:spLocks noEditPoints="1"/>
            </p:cNvSpPr>
            <p:nvPr/>
          </p:nvSpPr>
          <p:spPr bwMode="auto">
            <a:xfrm>
              <a:off x="5349886" y="4003681"/>
              <a:ext cx="180977" cy="217488"/>
            </a:xfrm>
            <a:custGeom>
              <a:avLst/>
              <a:gdLst>
                <a:gd name="T0" fmla="*/ 48 w 48"/>
                <a:gd name="T1" fmla="*/ 30 h 58"/>
                <a:gd name="T2" fmla="*/ 11 w 48"/>
                <a:gd name="T3" fmla="*/ 30 h 58"/>
                <a:gd name="T4" fmla="*/ 27 w 48"/>
                <a:gd name="T5" fmla="*/ 49 h 58"/>
                <a:gd name="T6" fmla="*/ 47 w 48"/>
                <a:gd name="T7" fmla="*/ 41 h 58"/>
                <a:gd name="T8" fmla="*/ 48 w 48"/>
                <a:gd name="T9" fmla="*/ 51 h 58"/>
                <a:gd name="T10" fmla="*/ 26 w 48"/>
                <a:gd name="T11" fmla="*/ 58 h 58"/>
                <a:gd name="T12" fmla="*/ 0 w 48"/>
                <a:gd name="T13" fmla="*/ 29 h 58"/>
                <a:gd name="T14" fmla="*/ 25 w 48"/>
                <a:gd name="T15" fmla="*/ 0 h 58"/>
                <a:gd name="T16" fmla="*/ 48 w 48"/>
                <a:gd name="T17" fmla="*/ 28 h 58"/>
                <a:gd name="T18" fmla="*/ 48 w 48"/>
                <a:gd name="T19" fmla="*/ 30 h 58"/>
                <a:gd name="T20" fmla="*/ 25 w 48"/>
                <a:gd name="T21" fmla="*/ 8 h 58"/>
                <a:gd name="T22" fmla="*/ 11 w 48"/>
                <a:gd name="T23" fmla="*/ 22 h 58"/>
                <a:gd name="T24" fmla="*/ 38 w 48"/>
                <a:gd name="T25" fmla="*/ 22 h 58"/>
                <a:gd name="T26" fmla="*/ 25 w 48"/>
                <a:gd name="T2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58">
                  <a:moveTo>
                    <a:pt x="48" y="30"/>
                  </a:moveTo>
                  <a:cubicBezTo>
                    <a:pt x="11" y="30"/>
                    <a:pt x="11" y="30"/>
                    <a:pt x="11" y="30"/>
                  </a:cubicBezTo>
                  <a:cubicBezTo>
                    <a:pt x="11" y="43"/>
                    <a:pt x="17" y="49"/>
                    <a:pt x="27" y="49"/>
                  </a:cubicBezTo>
                  <a:cubicBezTo>
                    <a:pt x="35" y="49"/>
                    <a:pt x="41" y="46"/>
                    <a:pt x="47" y="41"/>
                  </a:cubicBezTo>
                  <a:cubicBezTo>
                    <a:pt x="48" y="51"/>
                    <a:pt x="48" y="51"/>
                    <a:pt x="48" y="51"/>
                  </a:cubicBezTo>
                  <a:cubicBezTo>
                    <a:pt x="42" y="55"/>
                    <a:pt x="35" y="58"/>
                    <a:pt x="26" y="58"/>
                  </a:cubicBezTo>
                  <a:cubicBezTo>
                    <a:pt x="12" y="58"/>
                    <a:pt x="0" y="49"/>
                    <a:pt x="0" y="29"/>
                  </a:cubicBezTo>
                  <a:cubicBezTo>
                    <a:pt x="0" y="11"/>
                    <a:pt x="11" y="0"/>
                    <a:pt x="25" y="0"/>
                  </a:cubicBezTo>
                  <a:cubicBezTo>
                    <a:pt x="41" y="0"/>
                    <a:pt x="48" y="13"/>
                    <a:pt x="48" y="28"/>
                  </a:cubicBezTo>
                  <a:lnTo>
                    <a:pt x="48" y="30"/>
                  </a:lnTo>
                  <a:close/>
                  <a:moveTo>
                    <a:pt x="25" y="8"/>
                  </a:moveTo>
                  <a:cubicBezTo>
                    <a:pt x="18" y="8"/>
                    <a:pt x="13" y="13"/>
                    <a:pt x="11" y="22"/>
                  </a:cubicBezTo>
                  <a:cubicBezTo>
                    <a:pt x="38" y="22"/>
                    <a:pt x="38" y="22"/>
                    <a:pt x="38" y="22"/>
                  </a:cubicBezTo>
                  <a:cubicBezTo>
                    <a:pt x="37" y="14"/>
                    <a:pt x="33" y="8"/>
                    <a:pt x="25"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schemeClr val="accent1"/>
                </a:solidFill>
              </a:endParaRPr>
            </a:p>
          </p:txBody>
        </p:sp>
        <p:sp>
          <p:nvSpPr>
            <p:cNvPr id="17" name="Freeform 16"/>
            <p:cNvSpPr>
              <a:spLocks noEditPoints="1"/>
            </p:cNvSpPr>
            <p:nvPr/>
          </p:nvSpPr>
          <p:spPr bwMode="auto">
            <a:xfrm>
              <a:off x="1423990" y="2571753"/>
              <a:ext cx="1101727" cy="1090617"/>
            </a:xfrm>
            <a:custGeom>
              <a:avLst/>
              <a:gdLst>
                <a:gd name="T0" fmla="*/ 191 w 294"/>
                <a:gd name="T1" fmla="*/ 40 h 291"/>
                <a:gd name="T2" fmla="*/ 61 w 294"/>
                <a:gd name="T3" fmla="*/ 40 h 291"/>
                <a:gd name="T4" fmla="*/ 40 w 294"/>
                <a:gd name="T5" fmla="*/ 61 h 291"/>
                <a:gd name="T6" fmla="*/ 191 w 294"/>
                <a:gd name="T7" fmla="*/ 61 h 291"/>
                <a:gd name="T8" fmla="*/ 232 w 294"/>
                <a:gd name="T9" fmla="*/ 101 h 291"/>
                <a:gd name="T10" fmla="*/ 232 w 294"/>
                <a:gd name="T11" fmla="*/ 291 h 291"/>
                <a:gd name="T12" fmla="*/ 253 w 294"/>
                <a:gd name="T13" fmla="*/ 291 h 291"/>
                <a:gd name="T14" fmla="*/ 253 w 294"/>
                <a:gd name="T15" fmla="*/ 101 h 291"/>
                <a:gd name="T16" fmla="*/ 191 w 294"/>
                <a:gd name="T17" fmla="*/ 40 h 291"/>
                <a:gd name="T18" fmla="*/ 294 w 294"/>
                <a:gd name="T19" fmla="*/ 291 h 291"/>
                <a:gd name="T20" fmla="*/ 294 w 294"/>
                <a:gd name="T21" fmla="*/ 101 h 291"/>
                <a:gd name="T22" fmla="*/ 191 w 294"/>
                <a:gd name="T23" fmla="*/ 0 h 291"/>
                <a:gd name="T24" fmla="*/ 101 w 294"/>
                <a:gd name="T25" fmla="*/ 0 h 291"/>
                <a:gd name="T26" fmla="*/ 81 w 294"/>
                <a:gd name="T27" fmla="*/ 20 h 291"/>
                <a:gd name="T28" fmla="*/ 191 w 294"/>
                <a:gd name="T29" fmla="*/ 20 h 291"/>
                <a:gd name="T30" fmla="*/ 274 w 294"/>
                <a:gd name="T31" fmla="*/ 101 h 291"/>
                <a:gd name="T32" fmla="*/ 274 w 294"/>
                <a:gd name="T33" fmla="*/ 291 h 291"/>
                <a:gd name="T34" fmla="*/ 294 w 294"/>
                <a:gd name="T35" fmla="*/ 291 h 291"/>
                <a:gd name="T36" fmla="*/ 191 w 294"/>
                <a:gd name="T37" fmla="*/ 81 h 291"/>
                <a:gd name="T38" fmla="*/ 20 w 294"/>
                <a:gd name="T39" fmla="*/ 81 h 291"/>
                <a:gd name="T40" fmla="*/ 0 w 294"/>
                <a:gd name="T41" fmla="*/ 101 h 291"/>
                <a:gd name="T42" fmla="*/ 1 w 294"/>
                <a:gd name="T43" fmla="*/ 101 h 291"/>
                <a:gd name="T44" fmla="*/ 0 w 294"/>
                <a:gd name="T45" fmla="*/ 101 h 291"/>
                <a:gd name="T46" fmla="*/ 0 w 294"/>
                <a:gd name="T47" fmla="*/ 190 h 291"/>
                <a:gd name="T48" fmla="*/ 91 w 294"/>
                <a:gd name="T49" fmla="*/ 291 h 291"/>
                <a:gd name="T50" fmla="*/ 110 w 294"/>
                <a:gd name="T51" fmla="*/ 271 h 291"/>
                <a:gd name="T52" fmla="*/ 104 w 294"/>
                <a:gd name="T53" fmla="*/ 271 h 291"/>
                <a:gd name="T54" fmla="*/ 21 w 294"/>
                <a:gd name="T55" fmla="*/ 190 h 291"/>
                <a:gd name="T56" fmla="*/ 21 w 294"/>
                <a:gd name="T57" fmla="*/ 101 h 291"/>
                <a:gd name="T58" fmla="*/ 42 w 294"/>
                <a:gd name="T59" fmla="*/ 101 h 291"/>
                <a:gd name="T60" fmla="*/ 42 w 294"/>
                <a:gd name="T61" fmla="*/ 190 h 291"/>
                <a:gd name="T62" fmla="*/ 104 w 294"/>
                <a:gd name="T63" fmla="*/ 251 h 291"/>
                <a:gd name="T64" fmla="*/ 130 w 294"/>
                <a:gd name="T65" fmla="*/ 251 h 291"/>
                <a:gd name="T66" fmla="*/ 150 w 294"/>
                <a:gd name="T67" fmla="*/ 230 h 291"/>
                <a:gd name="T68" fmla="*/ 104 w 294"/>
                <a:gd name="T69" fmla="*/ 230 h 291"/>
                <a:gd name="T70" fmla="*/ 63 w 294"/>
                <a:gd name="T71" fmla="*/ 190 h 291"/>
                <a:gd name="T72" fmla="*/ 63 w 294"/>
                <a:gd name="T73" fmla="*/ 101 h 291"/>
                <a:gd name="T74" fmla="*/ 83 w 294"/>
                <a:gd name="T75" fmla="*/ 101 h 291"/>
                <a:gd name="T76" fmla="*/ 83 w 294"/>
                <a:gd name="T77" fmla="*/ 190 h 291"/>
                <a:gd name="T78" fmla="*/ 104 w 294"/>
                <a:gd name="T79" fmla="*/ 210 h 291"/>
                <a:gd name="T80" fmla="*/ 170 w 294"/>
                <a:gd name="T81" fmla="*/ 210 h 291"/>
                <a:gd name="T82" fmla="*/ 190 w 294"/>
                <a:gd name="T83" fmla="*/ 190 h 291"/>
                <a:gd name="T84" fmla="*/ 104 w 294"/>
                <a:gd name="T85" fmla="*/ 190 h 291"/>
                <a:gd name="T86" fmla="*/ 104 w 294"/>
                <a:gd name="T87" fmla="*/ 101 h 291"/>
                <a:gd name="T88" fmla="*/ 191 w 294"/>
                <a:gd name="T89" fmla="*/ 101 h 291"/>
                <a:gd name="T90" fmla="*/ 191 w 294"/>
                <a:gd name="T91" fmla="*/ 291 h 291"/>
                <a:gd name="T92" fmla="*/ 211 w 294"/>
                <a:gd name="T93" fmla="*/ 291 h 291"/>
                <a:gd name="T94" fmla="*/ 211 w 294"/>
                <a:gd name="T95" fmla="*/ 101 h 291"/>
                <a:gd name="T96" fmla="*/ 191 w 294"/>
                <a:gd name="T97" fmla="*/ 8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4" h="291">
                  <a:moveTo>
                    <a:pt x="191" y="40"/>
                  </a:moveTo>
                  <a:cubicBezTo>
                    <a:pt x="61" y="40"/>
                    <a:pt x="61" y="40"/>
                    <a:pt x="61" y="40"/>
                  </a:cubicBezTo>
                  <a:cubicBezTo>
                    <a:pt x="40" y="61"/>
                    <a:pt x="40" y="61"/>
                    <a:pt x="40" y="61"/>
                  </a:cubicBezTo>
                  <a:cubicBezTo>
                    <a:pt x="191" y="61"/>
                    <a:pt x="191" y="61"/>
                    <a:pt x="191" y="61"/>
                  </a:cubicBezTo>
                  <a:cubicBezTo>
                    <a:pt x="213" y="61"/>
                    <a:pt x="232" y="79"/>
                    <a:pt x="232" y="101"/>
                  </a:cubicBezTo>
                  <a:cubicBezTo>
                    <a:pt x="232" y="291"/>
                    <a:pt x="232" y="291"/>
                    <a:pt x="232" y="291"/>
                  </a:cubicBezTo>
                  <a:cubicBezTo>
                    <a:pt x="253" y="291"/>
                    <a:pt x="253" y="291"/>
                    <a:pt x="253" y="291"/>
                  </a:cubicBezTo>
                  <a:cubicBezTo>
                    <a:pt x="253" y="101"/>
                    <a:pt x="253" y="101"/>
                    <a:pt x="253" y="101"/>
                  </a:cubicBezTo>
                  <a:cubicBezTo>
                    <a:pt x="253" y="68"/>
                    <a:pt x="225" y="40"/>
                    <a:pt x="191" y="40"/>
                  </a:cubicBezTo>
                  <a:close/>
                  <a:moveTo>
                    <a:pt x="294" y="291"/>
                  </a:moveTo>
                  <a:cubicBezTo>
                    <a:pt x="294" y="101"/>
                    <a:pt x="294" y="101"/>
                    <a:pt x="294" y="101"/>
                  </a:cubicBezTo>
                  <a:cubicBezTo>
                    <a:pt x="294" y="45"/>
                    <a:pt x="248" y="0"/>
                    <a:pt x="191" y="0"/>
                  </a:cubicBezTo>
                  <a:cubicBezTo>
                    <a:pt x="101" y="0"/>
                    <a:pt x="101" y="0"/>
                    <a:pt x="101" y="0"/>
                  </a:cubicBezTo>
                  <a:cubicBezTo>
                    <a:pt x="81" y="20"/>
                    <a:pt x="81" y="20"/>
                    <a:pt x="81" y="20"/>
                  </a:cubicBezTo>
                  <a:cubicBezTo>
                    <a:pt x="191" y="20"/>
                    <a:pt x="191" y="20"/>
                    <a:pt x="191" y="20"/>
                  </a:cubicBezTo>
                  <a:cubicBezTo>
                    <a:pt x="236" y="20"/>
                    <a:pt x="274" y="56"/>
                    <a:pt x="274" y="101"/>
                  </a:cubicBezTo>
                  <a:cubicBezTo>
                    <a:pt x="274" y="291"/>
                    <a:pt x="274" y="291"/>
                    <a:pt x="274" y="291"/>
                  </a:cubicBezTo>
                  <a:lnTo>
                    <a:pt x="294" y="291"/>
                  </a:lnTo>
                  <a:close/>
                  <a:moveTo>
                    <a:pt x="191" y="81"/>
                  </a:moveTo>
                  <a:cubicBezTo>
                    <a:pt x="20" y="81"/>
                    <a:pt x="20" y="81"/>
                    <a:pt x="20" y="81"/>
                  </a:cubicBezTo>
                  <a:cubicBezTo>
                    <a:pt x="0" y="101"/>
                    <a:pt x="0" y="101"/>
                    <a:pt x="0" y="101"/>
                  </a:cubicBezTo>
                  <a:cubicBezTo>
                    <a:pt x="1" y="101"/>
                    <a:pt x="1" y="101"/>
                    <a:pt x="1" y="101"/>
                  </a:cubicBezTo>
                  <a:cubicBezTo>
                    <a:pt x="0" y="101"/>
                    <a:pt x="0" y="101"/>
                    <a:pt x="0" y="101"/>
                  </a:cubicBezTo>
                  <a:cubicBezTo>
                    <a:pt x="0" y="190"/>
                    <a:pt x="0" y="190"/>
                    <a:pt x="0" y="190"/>
                  </a:cubicBezTo>
                  <a:cubicBezTo>
                    <a:pt x="0" y="242"/>
                    <a:pt x="40" y="284"/>
                    <a:pt x="91" y="291"/>
                  </a:cubicBezTo>
                  <a:cubicBezTo>
                    <a:pt x="110" y="271"/>
                    <a:pt x="110" y="271"/>
                    <a:pt x="110" y="271"/>
                  </a:cubicBezTo>
                  <a:cubicBezTo>
                    <a:pt x="104" y="271"/>
                    <a:pt x="104" y="271"/>
                    <a:pt x="104" y="271"/>
                  </a:cubicBezTo>
                  <a:cubicBezTo>
                    <a:pt x="58" y="271"/>
                    <a:pt x="21" y="235"/>
                    <a:pt x="21" y="190"/>
                  </a:cubicBezTo>
                  <a:cubicBezTo>
                    <a:pt x="21" y="101"/>
                    <a:pt x="21" y="101"/>
                    <a:pt x="21" y="101"/>
                  </a:cubicBezTo>
                  <a:cubicBezTo>
                    <a:pt x="42" y="101"/>
                    <a:pt x="42" y="101"/>
                    <a:pt x="42" y="101"/>
                  </a:cubicBezTo>
                  <a:cubicBezTo>
                    <a:pt x="42" y="190"/>
                    <a:pt x="42" y="190"/>
                    <a:pt x="42" y="190"/>
                  </a:cubicBezTo>
                  <a:cubicBezTo>
                    <a:pt x="42" y="223"/>
                    <a:pt x="70" y="251"/>
                    <a:pt x="104" y="251"/>
                  </a:cubicBezTo>
                  <a:cubicBezTo>
                    <a:pt x="130" y="251"/>
                    <a:pt x="130" y="251"/>
                    <a:pt x="130" y="251"/>
                  </a:cubicBezTo>
                  <a:cubicBezTo>
                    <a:pt x="150" y="230"/>
                    <a:pt x="150" y="230"/>
                    <a:pt x="150" y="230"/>
                  </a:cubicBezTo>
                  <a:cubicBezTo>
                    <a:pt x="104" y="230"/>
                    <a:pt x="104" y="230"/>
                    <a:pt x="104" y="230"/>
                  </a:cubicBezTo>
                  <a:cubicBezTo>
                    <a:pt x="81" y="230"/>
                    <a:pt x="63" y="212"/>
                    <a:pt x="63" y="190"/>
                  </a:cubicBezTo>
                  <a:cubicBezTo>
                    <a:pt x="63" y="101"/>
                    <a:pt x="63" y="101"/>
                    <a:pt x="63" y="101"/>
                  </a:cubicBezTo>
                  <a:cubicBezTo>
                    <a:pt x="83" y="101"/>
                    <a:pt x="83" y="101"/>
                    <a:pt x="83" y="101"/>
                  </a:cubicBezTo>
                  <a:cubicBezTo>
                    <a:pt x="83" y="190"/>
                    <a:pt x="83" y="190"/>
                    <a:pt x="83" y="190"/>
                  </a:cubicBezTo>
                  <a:cubicBezTo>
                    <a:pt x="83" y="201"/>
                    <a:pt x="93" y="210"/>
                    <a:pt x="104" y="210"/>
                  </a:cubicBezTo>
                  <a:cubicBezTo>
                    <a:pt x="170" y="210"/>
                    <a:pt x="170" y="210"/>
                    <a:pt x="170" y="210"/>
                  </a:cubicBezTo>
                  <a:cubicBezTo>
                    <a:pt x="190" y="190"/>
                    <a:pt x="190" y="190"/>
                    <a:pt x="190" y="190"/>
                  </a:cubicBezTo>
                  <a:cubicBezTo>
                    <a:pt x="104" y="190"/>
                    <a:pt x="104" y="190"/>
                    <a:pt x="104" y="190"/>
                  </a:cubicBezTo>
                  <a:cubicBezTo>
                    <a:pt x="104" y="101"/>
                    <a:pt x="104" y="101"/>
                    <a:pt x="104" y="101"/>
                  </a:cubicBezTo>
                  <a:cubicBezTo>
                    <a:pt x="191" y="101"/>
                    <a:pt x="191" y="101"/>
                    <a:pt x="191" y="101"/>
                  </a:cubicBezTo>
                  <a:cubicBezTo>
                    <a:pt x="191" y="291"/>
                    <a:pt x="191" y="291"/>
                    <a:pt x="191" y="291"/>
                  </a:cubicBezTo>
                  <a:cubicBezTo>
                    <a:pt x="211" y="291"/>
                    <a:pt x="211" y="291"/>
                    <a:pt x="211" y="291"/>
                  </a:cubicBezTo>
                  <a:cubicBezTo>
                    <a:pt x="211" y="101"/>
                    <a:pt x="211" y="101"/>
                    <a:pt x="211" y="101"/>
                  </a:cubicBezTo>
                  <a:cubicBezTo>
                    <a:pt x="211" y="90"/>
                    <a:pt x="202" y="81"/>
                    <a:pt x="191"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schemeClr val="accent1"/>
                </a:solidFill>
              </a:endParaRPr>
            </a:p>
          </p:txBody>
        </p:sp>
        <p:sp>
          <p:nvSpPr>
            <p:cNvPr id="18" name="Freeform 17"/>
            <p:cNvSpPr>
              <a:spLocks noEditPoints="1"/>
            </p:cNvSpPr>
            <p:nvPr/>
          </p:nvSpPr>
          <p:spPr bwMode="auto">
            <a:xfrm>
              <a:off x="2755907" y="2720979"/>
              <a:ext cx="2781307" cy="949327"/>
            </a:xfrm>
            <a:custGeom>
              <a:avLst/>
              <a:gdLst>
                <a:gd name="T0" fmla="*/ 598 w 742"/>
                <a:gd name="T1" fmla="*/ 58 h 253"/>
                <a:gd name="T2" fmla="*/ 606 w 742"/>
                <a:gd name="T3" fmla="*/ 17 h 253"/>
                <a:gd name="T4" fmla="*/ 513 w 742"/>
                <a:gd name="T5" fmla="*/ 1 h 253"/>
                <a:gd name="T6" fmla="*/ 607 w 742"/>
                <a:gd name="T7" fmla="*/ 128 h 253"/>
                <a:gd name="T8" fmla="*/ 87 w 742"/>
                <a:gd name="T9" fmla="*/ 156 h 253"/>
                <a:gd name="T10" fmla="*/ 20 w 742"/>
                <a:gd name="T11" fmla="*/ 156 h 253"/>
                <a:gd name="T12" fmla="*/ 9 w 742"/>
                <a:gd name="T13" fmla="*/ 252 h 253"/>
                <a:gd name="T14" fmla="*/ 52 w 742"/>
                <a:gd name="T15" fmla="*/ 226 h 253"/>
                <a:gd name="T16" fmla="*/ 85 w 742"/>
                <a:gd name="T17" fmla="*/ 250 h 253"/>
                <a:gd name="T18" fmla="*/ 99 w 742"/>
                <a:gd name="T19" fmla="*/ 158 h 253"/>
                <a:gd name="T20" fmla="*/ 623 w 742"/>
                <a:gd name="T21" fmla="*/ 156 h 253"/>
                <a:gd name="T22" fmla="*/ 609 w 742"/>
                <a:gd name="T23" fmla="*/ 252 h 253"/>
                <a:gd name="T24" fmla="*/ 659 w 742"/>
                <a:gd name="T25" fmla="*/ 239 h 253"/>
                <a:gd name="T26" fmla="*/ 98 w 742"/>
                <a:gd name="T27" fmla="*/ 96 h 253"/>
                <a:gd name="T28" fmla="*/ 130 w 742"/>
                <a:gd name="T29" fmla="*/ 126 h 253"/>
                <a:gd name="T30" fmla="*/ 58 w 742"/>
                <a:gd name="T31" fmla="*/ 1 h 253"/>
                <a:gd name="T32" fmla="*/ 66 w 742"/>
                <a:gd name="T33" fmla="*/ 23 h 253"/>
                <a:gd name="T34" fmla="*/ 165 w 742"/>
                <a:gd name="T35" fmla="*/ 126 h 253"/>
                <a:gd name="T36" fmla="*/ 149 w 742"/>
                <a:gd name="T37" fmla="*/ 1 h 253"/>
                <a:gd name="T38" fmla="*/ 163 w 742"/>
                <a:gd name="T39" fmla="*/ 128 h 253"/>
                <a:gd name="T40" fmla="*/ 165 w 742"/>
                <a:gd name="T41" fmla="*/ 68 h 253"/>
                <a:gd name="T42" fmla="*/ 484 w 742"/>
                <a:gd name="T43" fmla="*/ 1 h 253"/>
                <a:gd name="T44" fmla="*/ 470 w 742"/>
                <a:gd name="T45" fmla="*/ 128 h 253"/>
                <a:gd name="T46" fmla="*/ 704 w 742"/>
                <a:gd name="T47" fmla="*/ 168 h 253"/>
                <a:gd name="T48" fmla="*/ 738 w 742"/>
                <a:gd name="T49" fmla="*/ 166 h 253"/>
                <a:gd name="T50" fmla="*/ 727 w 742"/>
                <a:gd name="T51" fmla="*/ 226 h 253"/>
                <a:gd name="T52" fmla="*/ 668 w 742"/>
                <a:gd name="T53" fmla="*/ 237 h 253"/>
                <a:gd name="T54" fmla="*/ 673 w 742"/>
                <a:gd name="T55" fmla="*/ 128 h 253"/>
                <a:gd name="T56" fmla="*/ 629 w 742"/>
                <a:gd name="T57" fmla="*/ 3 h 253"/>
                <a:gd name="T58" fmla="*/ 673 w 742"/>
                <a:gd name="T59" fmla="*/ 18 h 253"/>
                <a:gd name="T60" fmla="*/ 168 w 742"/>
                <a:gd name="T61" fmla="*/ 156 h 253"/>
                <a:gd name="T62" fmla="*/ 113 w 742"/>
                <a:gd name="T63" fmla="*/ 249 h 253"/>
                <a:gd name="T64" fmla="*/ 137 w 742"/>
                <a:gd name="T65" fmla="*/ 227 h 253"/>
                <a:gd name="T66" fmla="*/ 211 w 742"/>
                <a:gd name="T67" fmla="*/ 252 h 253"/>
                <a:gd name="T68" fmla="*/ 143 w 742"/>
                <a:gd name="T69" fmla="*/ 214 h 253"/>
                <a:gd name="T70" fmla="*/ 393 w 742"/>
                <a:gd name="T71" fmla="*/ 112 h 253"/>
                <a:gd name="T72" fmla="*/ 375 w 742"/>
                <a:gd name="T73" fmla="*/ 3 h 253"/>
                <a:gd name="T74" fmla="*/ 427 w 742"/>
                <a:gd name="T75" fmla="*/ 213 h 253"/>
                <a:gd name="T76" fmla="*/ 375 w 742"/>
                <a:gd name="T77" fmla="*/ 156 h 253"/>
                <a:gd name="T78" fmla="*/ 389 w 742"/>
                <a:gd name="T79" fmla="*/ 252 h 253"/>
                <a:gd name="T80" fmla="*/ 440 w 742"/>
                <a:gd name="T81" fmla="*/ 252 h 253"/>
                <a:gd name="T82" fmla="*/ 389 w 742"/>
                <a:gd name="T83" fmla="*/ 169 h 253"/>
                <a:gd name="T84" fmla="*/ 300 w 742"/>
                <a:gd name="T85" fmla="*/ 239 h 253"/>
                <a:gd name="T86" fmla="*/ 351 w 742"/>
                <a:gd name="T87" fmla="*/ 197 h 253"/>
                <a:gd name="T88" fmla="*/ 356 w 742"/>
                <a:gd name="T89" fmla="*/ 167 h 253"/>
                <a:gd name="T90" fmla="*/ 286 w 742"/>
                <a:gd name="T91" fmla="*/ 158 h 253"/>
                <a:gd name="T92" fmla="*/ 357 w 742"/>
                <a:gd name="T93" fmla="*/ 250 h 253"/>
                <a:gd name="T94" fmla="*/ 470 w 742"/>
                <a:gd name="T95" fmla="*/ 156 h 253"/>
                <a:gd name="T96" fmla="*/ 484 w 742"/>
                <a:gd name="T97" fmla="*/ 252 h 253"/>
                <a:gd name="T98" fmla="*/ 358 w 742"/>
                <a:gd name="T99" fmla="*/ 42 h 253"/>
                <a:gd name="T100" fmla="*/ 262 w 742"/>
                <a:gd name="T101" fmla="*/ 126 h 253"/>
                <a:gd name="T102" fmla="*/ 279 w 742"/>
                <a:gd name="T103" fmla="*/ 85 h 253"/>
                <a:gd name="T104" fmla="*/ 340 w 742"/>
                <a:gd name="T105" fmla="*/ 43 h 253"/>
                <a:gd name="T106" fmla="*/ 196 w 742"/>
                <a:gd name="T107" fmla="*/ 158 h 253"/>
                <a:gd name="T108" fmla="*/ 227 w 742"/>
                <a:gd name="T109" fmla="*/ 252 h 253"/>
                <a:gd name="T110" fmla="*/ 270 w 742"/>
                <a:gd name="T111" fmla="*/ 169 h 253"/>
                <a:gd name="T112" fmla="*/ 198 w 742"/>
                <a:gd name="T113" fmla="*/ 156 h 253"/>
                <a:gd name="T114" fmla="*/ 540 w 742"/>
                <a:gd name="T115" fmla="*/ 156 h 253"/>
                <a:gd name="T116" fmla="*/ 512 w 742"/>
                <a:gd name="T117" fmla="*/ 251 h 253"/>
                <a:gd name="T118" fmla="*/ 594 w 742"/>
                <a:gd name="T119" fmla="*/ 252 h 253"/>
                <a:gd name="T120" fmla="*/ 565 w 742"/>
                <a:gd name="T121" fmla="*/ 21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42" h="253">
                  <a:moveTo>
                    <a:pt x="531" y="112"/>
                  </a:moveTo>
                  <a:cubicBezTo>
                    <a:pt x="531" y="72"/>
                    <a:pt x="531" y="72"/>
                    <a:pt x="531" y="72"/>
                  </a:cubicBezTo>
                  <a:cubicBezTo>
                    <a:pt x="596" y="72"/>
                    <a:pt x="596" y="72"/>
                    <a:pt x="596" y="72"/>
                  </a:cubicBezTo>
                  <a:cubicBezTo>
                    <a:pt x="598" y="72"/>
                    <a:pt x="598" y="72"/>
                    <a:pt x="598" y="72"/>
                  </a:cubicBezTo>
                  <a:cubicBezTo>
                    <a:pt x="598" y="70"/>
                    <a:pt x="598" y="70"/>
                    <a:pt x="598" y="70"/>
                  </a:cubicBezTo>
                  <a:cubicBezTo>
                    <a:pt x="598" y="58"/>
                    <a:pt x="598" y="58"/>
                    <a:pt x="598" y="58"/>
                  </a:cubicBezTo>
                  <a:cubicBezTo>
                    <a:pt x="598" y="56"/>
                    <a:pt x="598" y="56"/>
                    <a:pt x="598" y="56"/>
                  </a:cubicBezTo>
                  <a:cubicBezTo>
                    <a:pt x="596" y="56"/>
                    <a:pt x="596" y="56"/>
                    <a:pt x="596" y="56"/>
                  </a:cubicBezTo>
                  <a:cubicBezTo>
                    <a:pt x="531" y="56"/>
                    <a:pt x="531" y="56"/>
                    <a:pt x="531" y="56"/>
                  </a:cubicBezTo>
                  <a:cubicBezTo>
                    <a:pt x="531" y="17"/>
                    <a:pt x="531" y="17"/>
                    <a:pt x="531" y="17"/>
                  </a:cubicBezTo>
                  <a:cubicBezTo>
                    <a:pt x="604" y="17"/>
                    <a:pt x="604" y="17"/>
                    <a:pt x="604" y="17"/>
                  </a:cubicBezTo>
                  <a:cubicBezTo>
                    <a:pt x="606" y="17"/>
                    <a:pt x="606" y="17"/>
                    <a:pt x="606" y="17"/>
                  </a:cubicBezTo>
                  <a:cubicBezTo>
                    <a:pt x="606" y="16"/>
                    <a:pt x="606" y="16"/>
                    <a:pt x="606" y="16"/>
                  </a:cubicBezTo>
                  <a:cubicBezTo>
                    <a:pt x="606" y="3"/>
                    <a:pt x="606" y="3"/>
                    <a:pt x="606" y="3"/>
                  </a:cubicBezTo>
                  <a:cubicBezTo>
                    <a:pt x="606" y="1"/>
                    <a:pt x="606" y="1"/>
                    <a:pt x="606" y="1"/>
                  </a:cubicBezTo>
                  <a:cubicBezTo>
                    <a:pt x="604" y="1"/>
                    <a:pt x="604" y="1"/>
                    <a:pt x="604" y="1"/>
                  </a:cubicBezTo>
                  <a:cubicBezTo>
                    <a:pt x="515" y="1"/>
                    <a:pt x="515" y="1"/>
                    <a:pt x="515" y="1"/>
                  </a:cubicBezTo>
                  <a:cubicBezTo>
                    <a:pt x="513" y="1"/>
                    <a:pt x="513" y="1"/>
                    <a:pt x="513" y="1"/>
                  </a:cubicBezTo>
                  <a:cubicBezTo>
                    <a:pt x="513" y="3"/>
                    <a:pt x="513" y="3"/>
                    <a:pt x="513" y="3"/>
                  </a:cubicBezTo>
                  <a:cubicBezTo>
                    <a:pt x="513" y="126"/>
                    <a:pt x="513" y="126"/>
                    <a:pt x="513" y="126"/>
                  </a:cubicBezTo>
                  <a:cubicBezTo>
                    <a:pt x="513" y="128"/>
                    <a:pt x="513" y="128"/>
                    <a:pt x="513" y="128"/>
                  </a:cubicBezTo>
                  <a:cubicBezTo>
                    <a:pt x="515" y="128"/>
                    <a:pt x="515" y="128"/>
                    <a:pt x="515" y="128"/>
                  </a:cubicBezTo>
                  <a:cubicBezTo>
                    <a:pt x="605" y="128"/>
                    <a:pt x="605" y="128"/>
                    <a:pt x="605" y="128"/>
                  </a:cubicBezTo>
                  <a:cubicBezTo>
                    <a:pt x="607" y="128"/>
                    <a:pt x="607" y="128"/>
                    <a:pt x="607" y="128"/>
                  </a:cubicBezTo>
                  <a:cubicBezTo>
                    <a:pt x="607" y="126"/>
                    <a:pt x="607" y="126"/>
                    <a:pt x="607" y="126"/>
                  </a:cubicBezTo>
                  <a:cubicBezTo>
                    <a:pt x="607" y="114"/>
                    <a:pt x="607" y="114"/>
                    <a:pt x="607" y="114"/>
                  </a:cubicBezTo>
                  <a:cubicBezTo>
                    <a:pt x="607" y="112"/>
                    <a:pt x="607" y="112"/>
                    <a:pt x="607" y="112"/>
                  </a:cubicBezTo>
                  <a:cubicBezTo>
                    <a:pt x="605" y="112"/>
                    <a:pt x="605" y="112"/>
                    <a:pt x="605" y="112"/>
                  </a:cubicBezTo>
                  <a:lnTo>
                    <a:pt x="531" y="112"/>
                  </a:lnTo>
                  <a:close/>
                  <a:moveTo>
                    <a:pt x="87" y="156"/>
                  </a:moveTo>
                  <a:cubicBezTo>
                    <a:pt x="86" y="156"/>
                    <a:pt x="86" y="156"/>
                    <a:pt x="86" y="156"/>
                  </a:cubicBezTo>
                  <a:cubicBezTo>
                    <a:pt x="85" y="157"/>
                    <a:pt x="85" y="157"/>
                    <a:pt x="85" y="157"/>
                  </a:cubicBezTo>
                  <a:cubicBezTo>
                    <a:pt x="53" y="205"/>
                    <a:pt x="53" y="205"/>
                    <a:pt x="53" y="205"/>
                  </a:cubicBezTo>
                  <a:cubicBezTo>
                    <a:pt x="21" y="157"/>
                    <a:pt x="21" y="157"/>
                    <a:pt x="21" y="157"/>
                  </a:cubicBezTo>
                  <a:cubicBezTo>
                    <a:pt x="21" y="156"/>
                    <a:pt x="21" y="156"/>
                    <a:pt x="21" y="156"/>
                  </a:cubicBezTo>
                  <a:cubicBezTo>
                    <a:pt x="20" y="156"/>
                    <a:pt x="20" y="156"/>
                    <a:pt x="20" y="156"/>
                  </a:cubicBezTo>
                  <a:cubicBezTo>
                    <a:pt x="9" y="156"/>
                    <a:pt x="9" y="156"/>
                    <a:pt x="9" y="156"/>
                  </a:cubicBezTo>
                  <a:cubicBezTo>
                    <a:pt x="7" y="156"/>
                    <a:pt x="7" y="156"/>
                    <a:pt x="7" y="156"/>
                  </a:cubicBezTo>
                  <a:cubicBezTo>
                    <a:pt x="7" y="158"/>
                    <a:pt x="7" y="158"/>
                    <a:pt x="7" y="158"/>
                  </a:cubicBezTo>
                  <a:cubicBezTo>
                    <a:pt x="7" y="250"/>
                    <a:pt x="7" y="250"/>
                    <a:pt x="7" y="250"/>
                  </a:cubicBezTo>
                  <a:cubicBezTo>
                    <a:pt x="7" y="252"/>
                    <a:pt x="7" y="252"/>
                    <a:pt x="7" y="252"/>
                  </a:cubicBezTo>
                  <a:cubicBezTo>
                    <a:pt x="9" y="252"/>
                    <a:pt x="9" y="252"/>
                    <a:pt x="9" y="252"/>
                  </a:cubicBezTo>
                  <a:cubicBezTo>
                    <a:pt x="19" y="252"/>
                    <a:pt x="19" y="252"/>
                    <a:pt x="19" y="252"/>
                  </a:cubicBezTo>
                  <a:cubicBezTo>
                    <a:pt x="21" y="252"/>
                    <a:pt x="21" y="252"/>
                    <a:pt x="21" y="252"/>
                  </a:cubicBezTo>
                  <a:cubicBezTo>
                    <a:pt x="21" y="250"/>
                    <a:pt x="21" y="250"/>
                    <a:pt x="21" y="250"/>
                  </a:cubicBezTo>
                  <a:cubicBezTo>
                    <a:pt x="21" y="181"/>
                    <a:pt x="21" y="181"/>
                    <a:pt x="21" y="181"/>
                  </a:cubicBezTo>
                  <a:cubicBezTo>
                    <a:pt x="51" y="226"/>
                    <a:pt x="51" y="226"/>
                    <a:pt x="51" y="226"/>
                  </a:cubicBezTo>
                  <a:cubicBezTo>
                    <a:pt x="52" y="226"/>
                    <a:pt x="52" y="226"/>
                    <a:pt x="52" y="226"/>
                  </a:cubicBezTo>
                  <a:cubicBezTo>
                    <a:pt x="53" y="226"/>
                    <a:pt x="53" y="226"/>
                    <a:pt x="53" y="226"/>
                  </a:cubicBezTo>
                  <a:cubicBezTo>
                    <a:pt x="53" y="226"/>
                    <a:pt x="53" y="226"/>
                    <a:pt x="53" y="226"/>
                  </a:cubicBezTo>
                  <a:cubicBezTo>
                    <a:pt x="54" y="226"/>
                    <a:pt x="54" y="226"/>
                    <a:pt x="54" y="226"/>
                  </a:cubicBezTo>
                  <a:cubicBezTo>
                    <a:pt x="55" y="226"/>
                    <a:pt x="55" y="226"/>
                    <a:pt x="55" y="226"/>
                  </a:cubicBezTo>
                  <a:cubicBezTo>
                    <a:pt x="85" y="181"/>
                    <a:pt x="85" y="181"/>
                    <a:pt x="85" y="181"/>
                  </a:cubicBezTo>
                  <a:cubicBezTo>
                    <a:pt x="85" y="250"/>
                    <a:pt x="85" y="250"/>
                    <a:pt x="85" y="250"/>
                  </a:cubicBezTo>
                  <a:cubicBezTo>
                    <a:pt x="85" y="252"/>
                    <a:pt x="85" y="252"/>
                    <a:pt x="85" y="252"/>
                  </a:cubicBezTo>
                  <a:cubicBezTo>
                    <a:pt x="87" y="252"/>
                    <a:pt x="87" y="252"/>
                    <a:pt x="87" y="252"/>
                  </a:cubicBezTo>
                  <a:cubicBezTo>
                    <a:pt x="97" y="252"/>
                    <a:pt x="97" y="252"/>
                    <a:pt x="97" y="252"/>
                  </a:cubicBezTo>
                  <a:cubicBezTo>
                    <a:pt x="99" y="252"/>
                    <a:pt x="99" y="252"/>
                    <a:pt x="99" y="252"/>
                  </a:cubicBezTo>
                  <a:cubicBezTo>
                    <a:pt x="99" y="250"/>
                    <a:pt x="99" y="250"/>
                    <a:pt x="99" y="250"/>
                  </a:cubicBezTo>
                  <a:cubicBezTo>
                    <a:pt x="99" y="158"/>
                    <a:pt x="99" y="158"/>
                    <a:pt x="99" y="158"/>
                  </a:cubicBezTo>
                  <a:cubicBezTo>
                    <a:pt x="99" y="156"/>
                    <a:pt x="99" y="156"/>
                    <a:pt x="99" y="156"/>
                  </a:cubicBezTo>
                  <a:cubicBezTo>
                    <a:pt x="97" y="156"/>
                    <a:pt x="97" y="156"/>
                    <a:pt x="97" y="156"/>
                  </a:cubicBezTo>
                  <a:lnTo>
                    <a:pt x="87" y="156"/>
                  </a:lnTo>
                  <a:close/>
                  <a:moveTo>
                    <a:pt x="623" y="239"/>
                  </a:moveTo>
                  <a:cubicBezTo>
                    <a:pt x="623" y="158"/>
                    <a:pt x="623" y="158"/>
                    <a:pt x="623" y="158"/>
                  </a:cubicBezTo>
                  <a:cubicBezTo>
                    <a:pt x="623" y="156"/>
                    <a:pt x="623" y="156"/>
                    <a:pt x="623" y="156"/>
                  </a:cubicBezTo>
                  <a:cubicBezTo>
                    <a:pt x="621" y="156"/>
                    <a:pt x="621" y="156"/>
                    <a:pt x="621" y="156"/>
                  </a:cubicBezTo>
                  <a:cubicBezTo>
                    <a:pt x="611" y="156"/>
                    <a:pt x="611" y="156"/>
                    <a:pt x="611" y="156"/>
                  </a:cubicBezTo>
                  <a:cubicBezTo>
                    <a:pt x="609" y="156"/>
                    <a:pt x="609" y="156"/>
                    <a:pt x="609" y="156"/>
                  </a:cubicBezTo>
                  <a:cubicBezTo>
                    <a:pt x="609" y="158"/>
                    <a:pt x="609" y="158"/>
                    <a:pt x="609" y="158"/>
                  </a:cubicBezTo>
                  <a:cubicBezTo>
                    <a:pt x="609" y="250"/>
                    <a:pt x="609" y="250"/>
                    <a:pt x="609" y="250"/>
                  </a:cubicBezTo>
                  <a:cubicBezTo>
                    <a:pt x="609" y="252"/>
                    <a:pt x="609" y="252"/>
                    <a:pt x="609" y="252"/>
                  </a:cubicBezTo>
                  <a:cubicBezTo>
                    <a:pt x="611" y="252"/>
                    <a:pt x="611" y="252"/>
                    <a:pt x="611" y="252"/>
                  </a:cubicBezTo>
                  <a:cubicBezTo>
                    <a:pt x="658" y="252"/>
                    <a:pt x="658" y="252"/>
                    <a:pt x="658" y="252"/>
                  </a:cubicBezTo>
                  <a:cubicBezTo>
                    <a:pt x="659" y="252"/>
                    <a:pt x="659" y="252"/>
                    <a:pt x="659" y="252"/>
                  </a:cubicBezTo>
                  <a:cubicBezTo>
                    <a:pt x="659" y="250"/>
                    <a:pt x="659" y="250"/>
                    <a:pt x="659" y="250"/>
                  </a:cubicBezTo>
                  <a:cubicBezTo>
                    <a:pt x="659" y="240"/>
                    <a:pt x="659" y="240"/>
                    <a:pt x="659" y="240"/>
                  </a:cubicBezTo>
                  <a:cubicBezTo>
                    <a:pt x="659" y="239"/>
                    <a:pt x="659" y="239"/>
                    <a:pt x="659" y="239"/>
                  </a:cubicBezTo>
                  <a:cubicBezTo>
                    <a:pt x="658" y="239"/>
                    <a:pt x="658" y="239"/>
                    <a:pt x="658" y="239"/>
                  </a:cubicBezTo>
                  <a:lnTo>
                    <a:pt x="623" y="239"/>
                  </a:lnTo>
                  <a:close/>
                  <a:moveTo>
                    <a:pt x="18" y="128"/>
                  </a:moveTo>
                  <a:cubicBezTo>
                    <a:pt x="19" y="127"/>
                    <a:pt x="19" y="127"/>
                    <a:pt x="19" y="127"/>
                  </a:cubicBezTo>
                  <a:cubicBezTo>
                    <a:pt x="33" y="96"/>
                    <a:pt x="33" y="96"/>
                    <a:pt x="33" y="96"/>
                  </a:cubicBezTo>
                  <a:cubicBezTo>
                    <a:pt x="98" y="96"/>
                    <a:pt x="98" y="96"/>
                    <a:pt x="98" y="96"/>
                  </a:cubicBezTo>
                  <a:cubicBezTo>
                    <a:pt x="112" y="127"/>
                    <a:pt x="112" y="127"/>
                    <a:pt x="112" y="127"/>
                  </a:cubicBezTo>
                  <a:cubicBezTo>
                    <a:pt x="112" y="128"/>
                    <a:pt x="112" y="128"/>
                    <a:pt x="112" y="128"/>
                  </a:cubicBezTo>
                  <a:cubicBezTo>
                    <a:pt x="114" y="128"/>
                    <a:pt x="114" y="128"/>
                    <a:pt x="114" y="128"/>
                  </a:cubicBezTo>
                  <a:cubicBezTo>
                    <a:pt x="129" y="128"/>
                    <a:pt x="129" y="128"/>
                    <a:pt x="129" y="128"/>
                  </a:cubicBezTo>
                  <a:cubicBezTo>
                    <a:pt x="131" y="128"/>
                    <a:pt x="131" y="128"/>
                    <a:pt x="131" y="128"/>
                  </a:cubicBezTo>
                  <a:cubicBezTo>
                    <a:pt x="130" y="126"/>
                    <a:pt x="130" y="126"/>
                    <a:pt x="130" y="126"/>
                  </a:cubicBezTo>
                  <a:cubicBezTo>
                    <a:pt x="74" y="1"/>
                    <a:pt x="74" y="1"/>
                    <a:pt x="74" y="1"/>
                  </a:cubicBezTo>
                  <a:cubicBezTo>
                    <a:pt x="73" y="0"/>
                    <a:pt x="73" y="0"/>
                    <a:pt x="73" y="0"/>
                  </a:cubicBezTo>
                  <a:cubicBezTo>
                    <a:pt x="72" y="0"/>
                    <a:pt x="72" y="0"/>
                    <a:pt x="72" y="0"/>
                  </a:cubicBezTo>
                  <a:cubicBezTo>
                    <a:pt x="59" y="0"/>
                    <a:pt x="59" y="0"/>
                    <a:pt x="59" y="0"/>
                  </a:cubicBezTo>
                  <a:cubicBezTo>
                    <a:pt x="58" y="0"/>
                    <a:pt x="58" y="0"/>
                    <a:pt x="58" y="0"/>
                  </a:cubicBezTo>
                  <a:cubicBezTo>
                    <a:pt x="58" y="1"/>
                    <a:pt x="58" y="1"/>
                    <a:pt x="58" y="1"/>
                  </a:cubicBezTo>
                  <a:cubicBezTo>
                    <a:pt x="1" y="126"/>
                    <a:pt x="1" y="126"/>
                    <a:pt x="1" y="126"/>
                  </a:cubicBezTo>
                  <a:cubicBezTo>
                    <a:pt x="0" y="128"/>
                    <a:pt x="0" y="128"/>
                    <a:pt x="0" y="128"/>
                  </a:cubicBezTo>
                  <a:cubicBezTo>
                    <a:pt x="3" y="128"/>
                    <a:pt x="3" y="128"/>
                    <a:pt x="3" y="128"/>
                  </a:cubicBezTo>
                  <a:cubicBezTo>
                    <a:pt x="17" y="128"/>
                    <a:pt x="17" y="128"/>
                    <a:pt x="17" y="128"/>
                  </a:cubicBezTo>
                  <a:lnTo>
                    <a:pt x="18" y="128"/>
                  </a:lnTo>
                  <a:close/>
                  <a:moveTo>
                    <a:pt x="66" y="23"/>
                  </a:moveTo>
                  <a:cubicBezTo>
                    <a:pt x="91" y="79"/>
                    <a:pt x="91" y="79"/>
                    <a:pt x="91" y="79"/>
                  </a:cubicBezTo>
                  <a:cubicBezTo>
                    <a:pt x="40" y="79"/>
                    <a:pt x="40" y="79"/>
                    <a:pt x="40" y="79"/>
                  </a:cubicBezTo>
                  <a:lnTo>
                    <a:pt x="66" y="23"/>
                  </a:lnTo>
                  <a:close/>
                  <a:moveTo>
                    <a:pt x="163" y="128"/>
                  </a:moveTo>
                  <a:cubicBezTo>
                    <a:pt x="165" y="128"/>
                    <a:pt x="165" y="128"/>
                    <a:pt x="165" y="128"/>
                  </a:cubicBezTo>
                  <a:cubicBezTo>
                    <a:pt x="165" y="126"/>
                    <a:pt x="165" y="126"/>
                    <a:pt x="165" y="126"/>
                  </a:cubicBezTo>
                  <a:cubicBezTo>
                    <a:pt x="165" y="85"/>
                    <a:pt x="165" y="85"/>
                    <a:pt x="165" y="85"/>
                  </a:cubicBezTo>
                  <a:cubicBezTo>
                    <a:pt x="193" y="85"/>
                    <a:pt x="193" y="85"/>
                    <a:pt x="193" y="85"/>
                  </a:cubicBezTo>
                  <a:cubicBezTo>
                    <a:pt x="218" y="85"/>
                    <a:pt x="244" y="72"/>
                    <a:pt x="244" y="42"/>
                  </a:cubicBezTo>
                  <a:cubicBezTo>
                    <a:pt x="244" y="42"/>
                    <a:pt x="244" y="42"/>
                    <a:pt x="244" y="42"/>
                  </a:cubicBezTo>
                  <a:cubicBezTo>
                    <a:pt x="244" y="17"/>
                    <a:pt x="225" y="1"/>
                    <a:pt x="196" y="1"/>
                  </a:cubicBezTo>
                  <a:cubicBezTo>
                    <a:pt x="149" y="1"/>
                    <a:pt x="149" y="1"/>
                    <a:pt x="149" y="1"/>
                  </a:cubicBezTo>
                  <a:cubicBezTo>
                    <a:pt x="148" y="1"/>
                    <a:pt x="148" y="1"/>
                    <a:pt x="148" y="1"/>
                  </a:cubicBezTo>
                  <a:cubicBezTo>
                    <a:pt x="148" y="3"/>
                    <a:pt x="148" y="3"/>
                    <a:pt x="148" y="3"/>
                  </a:cubicBezTo>
                  <a:cubicBezTo>
                    <a:pt x="148" y="126"/>
                    <a:pt x="148" y="126"/>
                    <a:pt x="148" y="126"/>
                  </a:cubicBezTo>
                  <a:cubicBezTo>
                    <a:pt x="148" y="128"/>
                    <a:pt x="148" y="128"/>
                    <a:pt x="148" y="128"/>
                  </a:cubicBezTo>
                  <a:cubicBezTo>
                    <a:pt x="149" y="128"/>
                    <a:pt x="149" y="128"/>
                    <a:pt x="149" y="128"/>
                  </a:cubicBezTo>
                  <a:lnTo>
                    <a:pt x="163" y="128"/>
                  </a:lnTo>
                  <a:close/>
                  <a:moveTo>
                    <a:pt x="165" y="18"/>
                  </a:moveTo>
                  <a:cubicBezTo>
                    <a:pt x="195" y="18"/>
                    <a:pt x="195" y="18"/>
                    <a:pt x="195" y="18"/>
                  </a:cubicBezTo>
                  <a:cubicBezTo>
                    <a:pt x="215" y="18"/>
                    <a:pt x="226" y="27"/>
                    <a:pt x="226" y="43"/>
                  </a:cubicBezTo>
                  <a:cubicBezTo>
                    <a:pt x="226" y="43"/>
                    <a:pt x="226" y="43"/>
                    <a:pt x="226" y="43"/>
                  </a:cubicBezTo>
                  <a:cubicBezTo>
                    <a:pt x="226" y="58"/>
                    <a:pt x="213" y="68"/>
                    <a:pt x="194" y="68"/>
                  </a:cubicBezTo>
                  <a:cubicBezTo>
                    <a:pt x="165" y="68"/>
                    <a:pt x="165" y="68"/>
                    <a:pt x="165" y="68"/>
                  </a:cubicBezTo>
                  <a:lnTo>
                    <a:pt x="165" y="18"/>
                  </a:lnTo>
                  <a:close/>
                  <a:moveTo>
                    <a:pt x="486" y="128"/>
                  </a:moveTo>
                  <a:cubicBezTo>
                    <a:pt x="486" y="126"/>
                    <a:pt x="486" y="126"/>
                    <a:pt x="486" y="126"/>
                  </a:cubicBezTo>
                  <a:cubicBezTo>
                    <a:pt x="486" y="3"/>
                    <a:pt x="486" y="3"/>
                    <a:pt x="486" y="3"/>
                  </a:cubicBezTo>
                  <a:cubicBezTo>
                    <a:pt x="486" y="1"/>
                    <a:pt x="486" y="1"/>
                    <a:pt x="486" y="1"/>
                  </a:cubicBezTo>
                  <a:cubicBezTo>
                    <a:pt x="484" y="1"/>
                    <a:pt x="484" y="1"/>
                    <a:pt x="484" y="1"/>
                  </a:cubicBezTo>
                  <a:cubicBezTo>
                    <a:pt x="470" y="1"/>
                    <a:pt x="470" y="1"/>
                    <a:pt x="470" y="1"/>
                  </a:cubicBezTo>
                  <a:cubicBezTo>
                    <a:pt x="468" y="1"/>
                    <a:pt x="468" y="1"/>
                    <a:pt x="468" y="1"/>
                  </a:cubicBezTo>
                  <a:cubicBezTo>
                    <a:pt x="468" y="3"/>
                    <a:pt x="468" y="3"/>
                    <a:pt x="468" y="3"/>
                  </a:cubicBezTo>
                  <a:cubicBezTo>
                    <a:pt x="468" y="126"/>
                    <a:pt x="468" y="126"/>
                    <a:pt x="468" y="126"/>
                  </a:cubicBezTo>
                  <a:cubicBezTo>
                    <a:pt x="468" y="128"/>
                    <a:pt x="468" y="128"/>
                    <a:pt x="468" y="128"/>
                  </a:cubicBezTo>
                  <a:cubicBezTo>
                    <a:pt x="470" y="128"/>
                    <a:pt x="470" y="128"/>
                    <a:pt x="470" y="128"/>
                  </a:cubicBezTo>
                  <a:cubicBezTo>
                    <a:pt x="484" y="128"/>
                    <a:pt x="484" y="128"/>
                    <a:pt x="484" y="128"/>
                  </a:cubicBezTo>
                  <a:lnTo>
                    <a:pt x="486" y="128"/>
                  </a:lnTo>
                  <a:close/>
                  <a:moveTo>
                    <a:pt x="710" y="197"/>
                  </a:moveTo>
                  <a:cubicBezTo>
                    <a:pt x="690" y="193"/>
                    <a:pt x="686" y="188"/>
                    <a:pt x="686" y="181"/>
                  </a:cubicBezTo>
                  <a:cubicBezTo>
                    <a:pt x="686" y="181"/>
                    <a:pt x="686" y="181"/>
                    <a:pt x="686" y="181"/>
                  </a:cubicBezTo>
                  <a:cubicBezTo>
                    <a:pt x="686" y="173"/>
                    <a:pt x="694" y="168"/>
                    <a:pt x="704" y="168"/>
                  </a:cubicBezTo>
                  <a:cubicBezTo>
                    <a:pt x="714" y="168"/>
                    <a:pt x="722" y="171"/>
                    <a:pt x="730" y="177"/>
                  </a:cubicBezTo>
                  <a:cubicBezTo>
                    <a:pt x="731" y="178"/>
                    <a:pt x="731" y="178"/>
                    <a:pt x="731" y="178"/>
                  </a:cubicBezTo>
                  <a:cubicBezTo>
                    <a:pt x="732" y="177"/>
                    <a:pt x="732" y="177"/>
                    <a:pt x="732" y="177"/>
                  </a:cubicBezTo>
                  <a:cubicBezTo>
                    <a:pt x="738" y="169"/>
                    <a:pt x="738" y="169"/>
                    <a:pt x="738" y="169"/>
                  </a:cubicBezTo>
                  <a:cubicBezTo>
                    <a:pt x="739" y="167"/>
                    <a:pt x="739" y="167"/>
                    <a:pt x="739" y="167"/>
                  </a:cubicBezTo>
                  <a:cubicBezTo>
                    <a:pt x="738" y="166"/>
                    <a:pt x="738" y="166"/>
                    <a:pt x="738" y="166"/>
                  </a:cubicBezTo>
                  <a:cubicBezTo>
                    <a:pt x="728" y="158"/>
                    <a:pt x="718" y="155"/>
                    <a:pt x="705" y="155"/>
                  </a:cubicBezTo>
                  <a:cubicBezTo>
                    <a:pt x="686" y="155"/>
                    <a:pt x="672" y="166"/>
                    <a:pt x="672" y="182"/>
                  </a:cubicBezTo>
                  <a:cubicBezTo>
                    <a:pt x="672" y="182"/>
                    <a:pt x="672" y="182"/>
                    <a:pt x="672" y="182"/>
                  </a:cubicBezTo>
                  <a:cubicBezTo>
                    <a:pt x="672" y="199"/>
                    <a:pt x="685" y="206"/>
                    <a:pt x="705" y="210"/>
                  </a:cubicBezTo>
                  <a:cubicBezTo>
                    <a:pt x="724" y="214"/>
                    <a:pt x="727" y="219"/>
                    <a:pt x="727" y="226"/>
                  </a:cubicBezTo>
                  <a:cubicBezTo>
                    <a:pt x="727" y="226"/>
                    <a:pt x="727" y="226"/>
                    <a:pt x="727" y="226"/>
                  </a:cubicBezTo>
                  <a:cubicBezTo>
                    <a:pt x="727" y="234"/>
                    <a:pt x="720" y="240"/>
                    <a:pt x="709" y="240"/>
                  </a:cubicBezTo>
                  <a:cubicBezTo>
                    <a:pt x="697" y="240"/>
                    <a:pt x="688" y="236"/>
                    <a:pt x="678" y="227"/>
                  </a:cubicBezTo>
                  <a:cubicBezTo>
                    <a:pt x="677" y="226"/>
                    <a:pt x="677" y="226"/>
                    <a:pt x="677" y="226"/>
                  </a:cubicBezTo>
                  <a:cubicBezTo>
                    <a:pt x="676" y="228"/>
                    <a:pt x="676" y="228"/>
                    <a:pt x="676" y="228"/>
                  </a:cubicBezTo>
                  <a:cubicBezTo>
                    <a:pt x="669" y="235"/>
                    <a:pt x="669" y="235"/>
                    <a:pt x="669" y="235"/>
                  </a:cubicBezTo>
                  <a:cubicBezTo>
                    <a:pt x="668" y="237"/>
                    <a:pt x="668" y="237"/>
                    <a:pt x="668" y="237"/>
                  </a:cubicBezTo>
                  <a:cubicBezTo>
                    <a:pt x="669" y="238"/>
                    <a:pt x="669" y="238"/>
                    <a:pt x="669" y="238"/>
                  </a:cubicBezTo>
                  <a:cubicBezTo>
                    <a:pt x="681" y="248"/>
                    <a:pt x="693" y="253"/>
                    <a:pt x="708" y="253"/>
                  </a:cubicBezTo>
                  <a:cubicBezTo>
                    <a:pt x="728" y="253"/>
                    <a:pt x="742" y="242"/>
                    <a:pt x="742" y="225"/>
                  </a:cubicBezTo>
                  <a:cubicBezTo>
                    <a:pt x="742" y="225"/>
                    <a:pt x="742" y="225"/>
                    <a:pt x="742" y="225"/>
                  </a:cubicBezTo>
                  <a:cubicBezTo>
                    <a:pt x="742" y="210"/>
                    <a:pt x="732" y="202"/>
                    <a:pt x="710" y="197"/>
                  </a:cubicBezTo>
                  <a:close/>
                  <a:moveTo>
                    <a:pt x="673" y="128"/>
                  </a:moveTo>
                  <a:cubicBezTo>
                    <a:pt x="712" y="128"/>
                    <a:pt x="741" y="102"/>
                    <a:pt x="741" y="65"/>
                  </a:cubicBezTo>
                  <a:cubicBezTo>
                    <a:pt x="741" y="64"/>
                    <a:pt x="741" y="64"/>
                    <a:pt x="741" y="64"/>
                  </a:cubicBezTo>
                  <a:cubicBezTo>
                    <a:pt x="741" y="28"/>
                    <a:pt x="712" y="1"/>
                    <a:pt x="673" y="1"/>
                  </a:cubicBezTo>
                  <a:cubicBezTo>
                    <a:pt x="630" y="1"/>
                    <a:pt x="630" y="1"/>
                    <a:pt x="630" y="1"/>
                  </a:cubicBezTo>
                  <a:cubicBezTo>
                    <a:pt x="629" y="1"/>
                    <a:pt x="629" y="1"/>
                    <a:pt x="629" y="1"/>
                  </a:cubicBezTo>
                  <a:cubicBezTo>
                    <a:pt x="629" y="3"/>
                    <a:pt x="629" y="3"/>
                    <a:pt x="629" y="3"/>
                  </a:cubicBezTo>
                  <a:cubicBezTo>
                    <a:pt x="629" y="126"/>
                    <a:pt x="629" y="126"/>
                    <a:pt x="629" y="126"/>
                  </a:cubicBezTo>
                  <a:cubicBezTo>
                    <a:pt x="629" y="128"/>
                    <a:pt x="629" y="128"/>
                    <a:pt x="629" y="128"/>
                  </a:cubicBezTo>
                  <a:cubicBezTo>
                    <a:pt x="630" y="128"/>
                    <a:pt x="630" y="128"/>
                    <a:pt x="630" y="128"/>
                  </a:cubicBezTo>
                  <a:lnTo>
                    <a:pt x="673" y="128"/>
                  </a:lnTo>
                  <a:close/>
                  <a:moveTo>
                    <a:pt x="646" y="18"/>
                  </a:moveTo>
                  <a:cubicBezTo>
                    <a:pt x="673" y="18"/>
                    <a:pt x="673" y="18"/>
                    <a:pt x="673" y="18"/>
                  </a:cubicBezTo>
                  <a:cubicBezTo>
                    <a:pt x="702" y="18"/>
                    <a:pt x="723" y="37"/>
                    <a:pt x="723" y="65"/>
                  </a:cubicBezTo>
                  <a:cubicBezTo>
                    <a:pt x="723" y="65"/>
                    <a:pt x="723" y="65"/>
                    <a:pt x="723" y="65"/>
                  </a:cubicBezTo>
                  <a:cubicBezTo>
                    <a:pt x="723" y="93"/>
                    <a:pt x="702" y="112"/>
                    <a:pt x="673" y="112"/>
                  </a:cubicBezTo>
                  <a:cubicBezTo>
                    <a:pt x="646" y="112"/>
                    <a:pt x="646" y="112"/>
                    <a:pt x="646" y="112"/>
                  </a:cubicBezTo>
                  <a:lnTo>
                    <a:pt x="646" y="18"/>
                  </a:lnTo>
                  <a:close/>
                  <a:moveTo>
                    <a:pt x="168" y="156"/>
                  </a:moveTo>
                  <a:cubicBezTo>
                    <a:pt x="167" y="155"/>
                    <a:pt x="167" y="155"/>
                    <a:pt x="167" y="155"/>
                  </a:cubicBezTo>
                  <a:cubicBezTo>
                    <a:pt x="166" y="155"/>
                    <a:pt x="166" y="155"/>
                    <a:pt x="166" y="155"/>
                  </a:cubicBezTo>
                  <a:cubicBezTo>
                    <a:pt x="156" y="155"/>
                    <a:pt x="156" y="155"/>
                    <a:pt x="156" y="155"/>
                  </a:cubicBezTo>
                  <a:cubicBezTo>
                    <a:pt x="155" y="155"/>
                    <a:pt x="155" y="155"/>
                    <a:pt x="155" y="155"/>
                  </a:cubicBezTo>
                  <a:cubicBezTo>
                    <a:pt x="155" y="156"/>
                    <a:pt x="155" y="156"/>
                    <a:pt x="155" y="156"/>
                  </a:cubicBezTo>
                  <a:cubicBezTo>
                    <a:pt x="113" y="249"/>
                    <a:pt x="113" y="249"/>
                    <a:pt x="113" y="249"/>
                  </a:cubicBezTo>
                  <a:cubicBezTo>
                    <a:pt x="112" y="252"/>
                    <a:pt x="112" y="252"/>
                    <a:pt x="112" y="252"/>
                  </a:cubicBezTo>
                  <a:cubicBezTo>
                    <a:pt x="114" y="252"/>
                    <a:pt x="114" y="252"/>
                    <a:pt x="114" y="252"/>
                  </a:cubicBezTo>
                  <a:cubicBezTo>
                    <a:pt x="125" y="252"/>
                    <a:pt x="125" y="252"/>
                    <a:pt x="125" y="252"/>
                  </a:cubicBezTo>
                  <a:cubicBezTo>
                    <a:pt x="126" y="252"/>
                    <a:pt x="126" y="252"/>
                    <a:pt x="126" y="252"/>
                  </a:cubicBezTo>
                  <a:cubicBezTo>
                    <a:pt x="127" y="251"/>
                    <a:pt x="127" y="251"/>
                    <a:pt x="127" y="251"/>
                  </a:cubicBezTo>
                  <a:cubicBezTo>
                    <a:pt x="137" y="227"/>
                    <a:pt x="137" y="227"/>
                    <a:pt x="137" y="227"/>
                  </a:cubicBezTo>
                  <a:cubicBezTo>
                    <a:pt x="185" y="227"/>
                    <a:pt x="185" y="227"/>
                    <a:pt x="185" y="227"/>
                  </a:cubicBezTo>
                  <a:cubicBezTo>
                    <a:pt x="195" y="251"/>
                    <a:pt x="195" y="251"/>
                    <a:pt x="195" y="251"/>
                  </a:cubicBezTo>
                  <a:cubicBezTo>
                    <a:pt x="196" y="252"/>
                    <a:pt x="196" y="252"/>
                    <a:pt x="196" y="252"/>
                  </a:cubicBezTo>
                  <a:cubicBezTo>
                    <a:pt x="197" y="252"/>
                    <a:pt x="197" y="252"/>
                    <a:pt x="197" y="252"/>
                  </a:cubicBezTo>
                  <a:cubicBezTo>
                    <a:pt x="208" y="252"/>
                    <a:pt x="208" y="252"/>
                    <a:pt x="208" y="252"/>
                  </a:cubicBezTo>
                  <a:cubicBezTo>
                    <a:pt x="211" y="252"/>
                    <a:pt x="211" y="252"/>
                    <a:pt x="211" y="252"/>
                  </a:cubicBezTo>
                  <a:cubicBezTo>
                    <a:pt x="210" y="249"/>
                    <a:pt x="210" y="249"/>
                    <a:pt x="210" y="249"/>
                  </a:cubicBezTo>
                  <a:lnTo>
                    <a:pt x="168" y="156"/>
                  </a:lnTo>
                  <a:close/>
                  <a:moveTo>
                    <a:pt x="143" y="214"/>
                  </a:moveTo>
                  <a:cubicBezTo>
                    <a:pt x="161" y="174"/>
                    <a:pt x="161" y="174"/>
                    <a:pt x="161" y="174"/>
                  </a:cubicBezTo>
                  <a:cubicBezTo>
                    <a:pt x="179" y="214"/>
                    <a:pt x="179" y="214"/>
                    <a:pt x="179" y="214"/>
                  </a:cubicBezTo>
                  <a:lnTo>
                    <a:pt x="143" y="214"/>
                  </a:lnTo>
                  <a:close/>
                  <a:moveTo>
                    <a:pt x="449" y="128"/>
                  </a:moveTo>
                  <a:cubicBezTo>
                    <a:pt x="449" y="126"/>
                    <a:pt x="449" y="126"/>
                    <a:pt x="449" y="126"/>
                  </a:cubicBezTo>
                  <a:cubicBezTo>
                    <a:pt x="449" y="114"/>
                    <a:pt x="449" y="114"/>
                    <a:pt x="449" y="114"/>
                  </a:cubicBezTo>
                  <a:cubicBezTo>
                    <a:pt x="449" y="112"/>
                    <a:pt x="449" y="112"/>
                    <a:pt x="449" y="112"/>
                  </a:cubicBezTo>
                  <a:cubicBezTo>
                    <a:pt x="447" y="112"/>
                    <a:pt x="447" y="112"/>
                    <a:pt x="447" y="112"/>
                  </a:cubicBezTo>
                  <a:cubicBezTo>
                    <a:pt x="393" y="112"/>
                    <a:pt x="393" y="112"/>
                    <a:pt x="393" y="112"/>
                  </a:cubicBezTo>
                  <a:cubicBezTo>
                    <a:pt x="393" y="3"/>
                    <a:pt x="393" y="3"/>
                    <a:pt x="393" y="3"/>
                  </a:cubicBezTo>
                  <a:cubicBezTo>
                    <a:pt x="393" y="1"/>
                    <a:pt x="393" y="1"/>
                    <a:pt x="393" y="1"/>
                  </a:cubicBezTo>
                  <a:cubicBezTo>
                    <a:pt x="391" y="1"/>
                    <a:pt x="391" y="1"/>
                    <a:pt x="391" y="1"/>
                  </a:cubicBezTo>
                  <a:cubicBezTo>
                    <a:pt x="377" y="1"/>
                    <a:pt x="377" y="1"/>
                    <a:pt x="377" y="1"/>
                  </a:cubicBezTo>
                  <a:cubicBezTo>
                    <a:pt x="375" y="1"/>
                    <a:pt x="375" y="1"/>
                    <a:pt x="375" y="1"/>
                  </a:cubicBezTo>
                  <a:cubicBezTo>
                    <a:pt x="375" y="3"/>
                    <a:pt x="375" y="3"/>
                    <a:pt x="375" y="3"/>
                  </a:cubicBezTo>
                  <a:cubicBezTo>
                    <a:pt x="375" y="126"/>
                    <a:pt x="375" y="126"/>
                    <a:pt x="375" y="126"/>
                  </a:cubicBezTo>
                  <a:cubicBezTo>
                    <a:pt x="375" y="128"/>
                    <a:pt x="375" y="128"/>
                    <a:pt x="375" y="128"/>
                  </a:cubicBezTo>
                  <a:cubicBezTo>
                    <a:pt x="377" y="128"/>
                    <a:pt x="377" y="128"/>
                    <a:pt x="377" y="128"/>
                  </a:cubicBezTo>
                  <a:cubicBezTo>
                    <a:pt x="447" y="128"/>
                    <a:pt x="447" y="128"/>
                    <a:pt x="447" y="128"/>
                  </a:cubicBezTo>
                  <a:lnTo>
                    <a:pt x="449" y="128"/>
                  </a:lnTo>
                  <a:close/>
                  <a:moveTo>
                    <a:pt x="427" y="213"/>
                  </a:moveTo>
                  <a:cubicBezTo>
                    <a:pt x="442" y="210"/>
                    <a:pt x="451" y="199"/>
                    <a:pt x="451" y="185"/>
                  </a:cubicBezTo>
                  <a:cubicBezTo>
                    <a:pt x="451" y="185"/>
                    <a:pt x="451" y="185"/>
                    <a:pt x="451" y="185"/>
                  </a:cubicBezTo>
                  <a:cubicBezTo>
                    <a:pt x="451" y="177"/>
                    <a:pt x="448" y="171"/>
                    <a:pt x="444" y="166"/>
                  </a:cubicBezTo>
                  <a:cubicBezTo>
                    <a:pt x="437" y="159"/>
                    <a:pt x="428" y="156"/>
                    <a:pt x="416" y="156"/>
                  </a:cubicBezTo>
                  <a:cubicBezTo>
                    <a:pt x="376" y="156"/>
                    <a:pt x="376" y="156"/>
                    <a:pt x="376" y="156"/>
                  </a:cubicBezTo>
                  <a:cubicBezTo>
                    <a:pt x="375" y="156"/>
                    <a:pt x="375" y="156"/>
                    <a:pt x="375" y="156"/>
                  </a:cubicBezTo>
                  <a:cubicBezTo>
                    <a:pt x="375" y="158"/>
                    <a:pt x="375" y="158"/>
                    <a:pt x="375" y="158"/>
                  </a:cubicBezTo>
                  <a:cubicBezTo>
                    <a:pt x="375" y="250"/>
                    <a:pt x="375" y="250"/>
                    <a:pt x="375" y="250"/>
                  </a:cubicBezTo>
                  <a:cubicBezTo>
                    <a:pt x="375" y="252"/>
                    <a:pt x="375" y="252"/>
                    <a:pt x="375" y="252"/>
                  </a:cubicBezTo>
                  <a:cubicBezTo>
                    <a:pt x="376" y="252"/>
                    <a:pt x="376" y="252"/>
                    <a:pt x="376" y="252"/>
                  </a:cubicBezTo>
                  <a:cubicBezTo>
                    <a:pt x="387" y="252"/>
                    <a:pt x="387" y="252"/>
                    <a:pt x="387" y="252"/>
                  </a:cubicBezTo>
                  <a:cubicBezTo>
                    <a:pt x="389" y="252"/>
                    <a:pt x="389" y="252"/>
                    <a:pt x="389" y="252"/>
                  </a:cubicBezTo>
                  <a:cubicBezTo>
                    <a:pt x="389" y="250"/>
                    <a:pt x="389" y="250"/>
                    <a:pt x="389" y="250"/>
                  </a:cubicBezTo>
                  <a:cubicBezTo>
                    <a:pt x="389" y="216"/>
                    <a:pt x="389" y="216"/>
                    <a:pt x="389" y="216"/>
                  </a:cubicBezTo>
                  <a:cubicBezTo>
                    <a:pt x="412" y="216"/>
                    <a:pt x="412" y="216"/>
                    <a:pt x="412" y="216"/>
                  </a:cubicBezTo>
                  <a:cubicBezTo>
                    <a:pt x="438" y="251"/>
                    <a:pt x="438" y="251"/>
                    <a:pt x="438" y="251"/>
                  </a:cubicBezTo>
                  <a:cubicBezTo>
                    <a:pt x="439" y="252"/>
                    <a:pt x="439" y="252"/>
                    <a:pt x="439" y="252"/>
                  </a:cubicBezTo>
                  <a:cubicBezTo>
                    <a:pt x="440" y="252"/>
                    <a:pt x="440" y="252"/>
                    <a:pt x="440" y="252"/>
                  </a:cubicBezTo>
                  <a:cubicBezTo>
                    <a:pt x="453" y="252"/>
                    <a:pt x="453" y="252"/>
                    <a:pt x="453" y="252"/>
                  </a:cubicBezTo>
                  <a:cubicBezTo>
                    <a:pt x="456" y="252"/>
                    <a:pt x="456" y="252"/>
                    <a:pt x="456" y="252"/>
                  </a:cubicBezTo>
                  <a:cubicBezTo>
                    <a:pt x="454" y="249"/>
                    <a:pt x="454" y="249"/>
                    <a:pt x="454" y="249"/>
                  </a:cubicBezTo>
                  <a:lnTo>
                    <a:pt x="427" y="213"/>
                  </a:lnTo>
                  <a:close/>
                  <a:moveTo>
                    <a:pt x="389" y="203"/>
                  </a:moveTo>
                  <a:cubicBezTo>
                    <a:pt x="389" y="169"/>
                    <a:pt x="389" y="169"/>
                    <a:pt x="389" y="169"/>
                  </a:cubicBezTo>
                  <a:cubicBezTo>
                    <a:pt x="415" y="169"/>
                    <a:pt x="415" y="169"/>
                    <a:pt x="415" y="169"/>
                  </a:cubicBezTo>
                  <a:cubicBezTo>
                    <a:pt x="429" y="169"/>
                    <a:pt x="437" y="175"/>
                    <a:pt x="437" y="185"/>
                  </a:cubicBezTo>
                  <a:cubicBezTo>
                    <a:pt x="437" y="186"/>
                    <a:pt x="437" y="186"/>
                    <a:pt x="437" y="186"/>
                  </a:cubicBezTo>
                  <a:cubicBezTo>
                    <a:pt x="437" y="196"/>
                    <a:pt x="428" y="203"/>
                    <a:pt x="415" y="203"/>
                  </a:cubicBezTo>
                  <a:lnTo>
                    <a:pt x="389" y="203"/>
                  </a:lnTo>
                  <a:close/>
                  <a:moveTo>
                    <a:pt x="300" y="239"/>
                  </a:moveTo>
                  <a:cubicBezTo>
                    <a:pt x="300" y="210"/>
                    <a:pt x="300" y="210"/>
                    <a:pt x="300" y="210"/>
                  </a:cubicBezTo>
                  <a:cubicBezTo>
                    <a:pt x="349" y="210"/>
                    <a:pt x="349" y="210"/>
                    <a:pt x="349" y="210"/>
                  </a:cubicBezTo>
                  <a:cubicBezTo>
                    <a:pt x="351" y="210"/>
                    <a:pt x="351" y="210"/>
                    <a:pt x="351" y="210"/>
                  </a:cubicBezTo>
                  <a:cubicBezTo>
                    <a:pt x="351" y="208"/>
                    <a:pt x="351" y="208"/>
                    <a:pt x="351" y="208"/>
                  </a:cubicBezTo>
                  <a:cubicBezTo>
                    <a:pt x="351" y="199"/>
                    <a:pt x="351" y="199"/>
                    <a:pt x="351" y="199"/>
                  </a:cubicBezTo>
                  <a:cubicBezTo>
                    <a:pt x="351" y="197"/>
                    <a:pt x="351" y="197"/>
                    <a:pt x="351" y="197"/>
                  </a:cubicBezTo>
                  <a:cubicBezTo>
                    <a:pt x="349" y="197"/>
                    <a:pt x="349" y="197"/>
                    <a:pt x="349" y="197"/>
                  </a:cubicBezTo>
                  <a:cubicBezTo>
                    <a:pt x="300" y="197"/>
                    <a:pt x="300" y="197"/>
                    <a:pt x="300" y="197"/>
                  </a:cubicBezTo>
                  <a:cubicBezTo>
                    <a:pt x="300" y="169"/>
                    <a:pt x="300" y="169"/>
                    <a:pt x="300" y="169"/>
                  </a:cubicBezTo>
                  <a:cubicBezTo>
                    <a:pt x="355" y="169"/>
                    <a:pt x="355" y="169"/>
                    <a:pt x="355" y="169"/>
                  </a:cubicBezTo>
                  <a:cubicBezTo>
                    <a:pt x="356" y="169"/>
                    <a:pt x="356" y="169"/>
                    <a:pt x="356" y="169"/>
                  </a:cubicBezTo>
                  <a:cubicBezTo>
                    <a:pt x="356" y="167"/>
                    <a:pt x="356" y="167"/>
                    <a:pt x="356" y="167"/>
                  </a:cubicBezTo>
                  <a:cubicBezTo>
                    <a:pt x="356" y="158"/>
                    <a:pt x="356" y="158"/>
                    <a:pt x="356" y="158"/>
                  </a:cubicBezTo>
                  <a:cubicBezTo>
                    <a:pt x="356" y="156"/>
                    <a:pt x="356" y="156"/>
                    <a:pt x="356" y="156"/>
                  </a:cubicBezTo>
                  <a:cubicBezTo>
                    <a:pt x="355" y="156"/>
                    <a:pt x="355" y="156"/>
                    <a:pt x="355" y="156"/>
                  </a:cubicBezTo>
                  <a:cubicBezTo>
                    <a:pt x="288" y="156"/>
                    <a:pt x="288" y="156"/>
                    <a:pt x="288" y="156"/>
                  </a:cubicBezTo>
                  <a:cubicBezTo>
                    <a:pt x="286" y="156"/>
                    <a:pt x="286" y="156"/>
                    <a:pt x="286" y="156"/>
                  </a:cubicBezTo>
                  <a:cubicBezTo>
                    <a:pt x="286" y="158"/>
                    <a:pt x="286" y="158"/>
                    <a:pt x="286" y="158"/>
                  </a:cubicBezTo>
                  <a:cubicBezTo>
                    <a:pt x="286" y="250"/>
                    <a:pt x="286" y="250"/>
                    <a:pt x="286" y="250"/>
                  </a:cubicBezTo>
                  <a:cubicBezTo>
                    <a:pt x="286" y="252"/>
                    <a:pt x="286" y="252"/>
                    <a:pt x="286" y="252"/>
                  </a:cubicBezTo>
                  <a:cubicBezTo>
                    <a:pt x="288" y="252"/>
                    <a:pt x="288" y="252"/>
                    <a:pt x="288" y="252"/>
                  </a:cubicBezTo>
                  <a:cubicBezTo>
                    <a:pt x="355" y="252"/>
                    <a:pt x="355" y="252"/>
                    <a:pt x="355" y="252"/>
                  </a:cubicBezTo>
                  <a:cubicBezTo>
                    <a:pt x="357" y="252"/>
                    <a:pt x="357" y="252"/>
                    <a:pt x="357" y="252"/>
                  </a:cubicBezTo>
                  <a:cubicBezTo>
                    <a:pt x="357" y="250"/>
                    <a:pt x="357" y="250"/>
                    <a:pt x="357" y="250"/>
                  </a:cubicBezTo>
                  <a:cubicBezTo>
                    <a:pt x="357" y="240"/>
                    <a:pt x="357" y="240"/>
                    <a:pt x="357" y="240"/>
                  </a:cubicBezTo>
                  <a:cubicBezTo>
                    <a:pt x="357" y="239"/>
                    <a:pt x="357" y="239"/>
                    <a:pt x="357" y="239"/>
                  </a:cubicBezTo>
                  <a:cubicBezTo>
                    <a:pt x="355" y="239"/>
                    <a:pt x="355" y="239"/>
                    <a:pt x="355" y="239"/>
                  </a:cubicBezTo>
                  <a:lnTo>
                    <a:pt x="300" y="239"/>
                  </a:lnTo>
                  <a:close/>
                  <a:moveTo>
                    <a:pt x="472" y="156"/>
                  </a:moveTo>
                  <a:cubicBezTo>
                    <a:pt x="470" y="156"/>
                    <a:pt x="470" y="156"/>
                    <a:pt x="470" y="156"/>
                  </a:cubicBezTo>
                  <a:cubicBezTo>
                    <a:pt x="470" y="158"/>
                    <a:pt x="470" y="158"/>
                    <a:pt x="470" y="158"/>
                  </a:cubicBezTo>
                  <a:cubicBezTo>
                    <a:pt x="470" y="250"/>
                    <a:pt x="470" y="250"/>
                    <a:pt x="470" y="250"/>
                  </a:cubicBezTo>
                  <a:cubicBezTo>
                    <a:pt x="470" y="252"/>
                    <a:pt x="470" y="252"/>
                    <a:pt x="470" y="252"/>
                  </a:cubicBezTo>
                  <a:cubicBezTo>
                    <a:pt x="472" y="252"/>
                    <a:pt x="472" y="252"/>
                    <a:pt x="472" y="252"/>
                  </a:cubicBezTo>
                  <a:cubicBezTo>
                    <a:pt x="482" y="252"/>
                    <a:pt x="482" y="252"/>
                    <a:pt x="482" y="252"/>
                  </a:cubicBezTo>
                  <a:cubicBezTo>
                    <a:pt x="484" y="252"/>
                    <a:pt x="484" y="252"/>
                    <a:pt x="484" y="252"/>
                  </a:cubicBezTo>
                  <a:cubicBezTo>
                    <a:pt x="484" y="250"/>
                    <a:pt x="484" y="250"/>
                    <a:pt x="484" y="250"/>
                  </a:cubicBezTo>
                  <a:cubicBezTo>
                    <a:pt x="484" y="158"/>
                    <a:pt x="484" y="158"/>
                    <a:pt x="484" y="158"/>
                  </a:cubicBezTo>
                  <a:cubicBezTo>
                    <a:pt x="484" y="156"/>
                    <a:pt x="484" y="156"/>
                    <a:pt x="484" y="156"/>
                  </a:cubicBezTo>
                  <a:cubicBezTo>
                    <a:pt x="482" y="156"/>
                    <a:pt x="482" y="156"/>
                    <a:pt x="482" y="156"/>
                  </a:cubicBezTo>
                  <a:lnTo>
                    <a:pt x="472" y="156"/>
                  </a:lnTo>
                  <a:close/>
                  <a:moveTo>
                    <a:pt x="358" y="42"/>
                  </a:moveTo>
                  <a:cubicBezTo>
                    <a:pt x="358" y="42"/>
                    <a:pt x="358" y="42"/>
                    <a:pt x="358" y="42"/>
                  </a:cubicBezTo>
                  <a:cubicBezTo>
                    <a:pt x="358" y="17"/>
                    <a:pt x="339" y="1"/>
                    <a:pt x="310" y="1"/>
                  </a:cubicBezTo>
                  <a:cubicBezTo>
                    <a:pt x="263" y="1"/>
                    <a:pt x="263" y="1"/>
                    <a:pt x="263" y="1"/>
                  </a:cubicBezTo>
                  <a:cubicBezTo>
                    <a:pt x="262" y="1"/>
                    <a:pt x="262" y="1"/>
                    <a:pt x="262" y="1"/>
                  </a:cubicBezTo>
                  <a:cubicBezTo>
                    <a:pt x="262" y="3"/>
                    <a:pt x="262" y="3"/>
                    <a:pt x="262" y="3"/>
                  </a:cubicBezTo>
                  <a:cubicBezTo>
                    <a:pt x="262" y="126"/>
                    <a:pt x="262" y="126"/>
                    <a:pt x="262" y="126"/>
                  </a:cubicBezTo>
                  <a:cubicBezTo>
                    <a:pt x="262" y="128"/>
                    <a:pt x="262" y="128"/>
                    <a:pt x="262" y="128"/>
                  </a:cubicBezTo>
                  <a:cubicBezTo>
                    <a:pt x="263" y="128"/>
                    <a:pt x="263" y="128"/>
                    <a:pt x="263" y="128"/>
                  </a:cubicBezTo>
                  <a:cubicBezTo>
                    <a:pt x="277" y="128"/>
                    <a:pt x="277" y="128"/>
                    <a:pt x="277" y="128"/>
                  </a:cubicBezTo>
                  <a:cubicBezTo>
                    <a:pt x="279" y="128"/>
                    <a:pt x="279" y="128"/>
                    <a:pt x="279" y="128"/>
                  </a:cubicBezTo>
                  <a:cubicBezTo>
                    <a:pt x="279" y="126"/>
                    <a:pt x="279" y="126"/>
                    <a:pt x="279" y="126"/>
                  </a:cubicBezTo>
                  <a:cubicBezTo>
                    <a:pt x="279" y="85"/>
                    <a:pt x="279" y="85"/>
                    <a:pt x="279" y="85"/>
                  </a:cubicBezTo>
                  <a:cubicBezTo>
                    <a:pt x="307" y="85"/>
                    <a:pt x="307" y="85"/>
                    <a:pt x="307" y="85"/>
                  </a:cubicBezTo>
                  <a:cubicBezTo>
                    <a:pt x="332" y="85"/>
                    <a:pt x="358" y="72"/>
                    <a:pt x="358" y="42"/>
                  </a:cubicBezTo>
                  <a:close/>
                  <a:moveTo>
                    <a:pt x="279" y="18"/>
                  </a:moveTo>
                  <a:cubicBezTo>
                    <a:pt x="309" y="18"/>
                    <a:pt x="309" y="18"/>
                    <a:pt x="309" y="18"/>
                  </a:cubicBezTo>
                  <a:cubicBezTo>
                    <a:pt x="329" y="18"/>
                    <a:pt x="340" y="27"/>
                    <a:pt x="340" y="43"/>
                  </a:cubicBezTo>
                  <a:cubicBezTo>
                    <a:pt x="340" y="43"/>
                    <a:pt x="340" y="43"/>
                    <a:pt x="340" y="43"/>
                  </a:cubicBezTo>
                  <a:cubicBezTo>
                    <a:pt x="340" y="58"/>
                    <a:pt x="327" y="68"/>
                    <a:pt x="308" y="68"/>
                  </a:cubicBezTo>
                  <a:cubicBezTo>
                    <a:pt x="279" y="68"/>
                    <a:pt x="279" y="68"/>
                    <a:pt x="279" y="68"/>
                  </a:cubicBezTo>
                  <a:lnTo>
                    <a:pt x="279" y="18"/>
                  </a:lnTo>
                  <a:close/>
                  <a:moveTo>
                    <a:pt x="198" y="156"/>
                  </a:moveTo>
                  <a:cubicBezTo>
                    <a:pt x="196" y="156"/>
                    <a:pt x="196" y="156"/>
                    <a:pt x="196" y="156"/>
                  </a:cubicBezTo>
                  <a:cubicBezTo>
                    <a:pt x="196" y="158"/>
                    <a:pt x="196" y="158"/>
                    <a:pt x="196" y="158"/>
                  </a:cubicBezTo>
                  <a:cubicBezTo>
                    <a:pt x="196" y="167"/>
                    <a:pt x="196" y="167"/>
                    <a:pt x="196" y="167"/>
                  </a:cubicBezTo>
                  <a:cubicBezTo>
                    <a:pt x="196" y="169"/>
                    <a:pt x="196" y="169"/>
                    <a:pt x="196" y="169"/>
                  </a:cubicBezTo>
                  <a:cubicBezTo>
                    <a:pt x="198" y="169"/>
                    <a:pt x="198" y="169"/>
                    <a:pt x="198" y="169"/>
                  </a:cubicBezTo>
                  <a:cubicBezTo>
                    <a:pt x="227" y="169"/>
                    <a:pt x="227" y="169"/>
                    <a:pt x="227" y="169"/>
                  </a:cubicBezTo>
                  <a:cubicBezTo>
                    <a:pt x="227" y="250"/>
                    <a:pt x="227" y="250"/>
                    <a:pt x="227" y="250"/>
                  </a:cubicBezTo>
                  <a:cubicBezTo>
                    <a:pt x="227" y="252"/>
                    <a:pt x="227" y="252"/>
                    <a:pt x="227" y="252"/>
                  </a:cubicBezTo>
                  <a:cubicBezTo>
                    <a:pt x="229" y="252"/>
                    <a:pt x="229" y="252"/>
                    <a:pt x="229" y="252"/>
                  </a:cubicBezTo>
                  <a:cubicBezTo>
                    <a:pt x="239" y="252"/>
                    <a:pt x="239" y="252"/>
                    <a:pt x="239" y="252"/>
                  </a:cubicBezTo>
                  <a:cubicBezTo>
                    <a:pt x="241" y="252"/>
                    <a:pt x="241" y="252"/>
                    <a:pt x="241" y="252"/>
                  </a:cubicBezTo>
                  <a:cubicBezTo>
                    <a:pt x="241" y="250"/>
                    <a:pt x="241" y="250"/>
                    <a:pt x="241" y="250"/>
                  </a:cubicBezTo>
                  <a:cubicBezTo>
                    <a:pt x="241" y="169"/>
                    <a:pt x="241" y="169"/>
                    <a:pt x="241" y="169"/>
                  </a:cubicBezTo>
                  <a:cubicBezTo>
                    <a:pt x="270" y="169"/>
                    <a:pt x="270" y="169"/>
                    <a:pt x="270" y="169"/>
                  </a:cubicBezTo>
                  <a:cubicBezTo>
                    <a:pt x="272" y="169"/>
                    <a:pt x="272" y="169"/>
                    <a:pt x="272" y="169"/>
                  </a:cubicBezTo>
                  <a:cubicBezTo>
                    <a:pt x="272" y="167"/>
                    <a:pt x="272" y="167"/>
                    <a:pt x="272" y="167"/>
                  </a:cubicBezTo>
                  <a:cubicBezTo>
                    <a:pt x="272" y="158"/>
                    <a:pt x="272" y="158"/>
                    <a:pt x="272" y="158"/>
                  </a:cubicBezTo>
                  <a:cubicBezTo>
                    <a:pt x="272" y="156"/>
                    <a:pt x="272" y="156"/>
                    <a:pt x="272" y="156"/>
                  </a:cubicBezTo>
                  <a:cubicBezTo>
                    <a:pt x="270" y="156"/>
                    <a:pt x="270" y="156"/>
                    <a:pt x="270" y="156"/>
                  </a:cubicBezTo>
                  <a:lnTo>
                    <a:pt x="198" y="156"/>
                  </a:lnTo>
                  <a:close/>
                  <a:moveTo>
                    <a:pt x="553" y="156"/>
                  </a:moveTo>
                  <a:cubicBezTo>
                    <a:pt x="553" y="155"/>
                    <a:pt x="553" y="155"/>
                    <a:pt x="553" y="155"/>
                  </a:cubicBezTo>
                  <a:cubicBezTo>
                    <a:pt x="552" y="155"/>
                    <a:pt x="552" y="155"/>
                    <a:pt x="552" y="155"/>
                  </a:cubicBezTo>
                  <a:cubicBezTo>
                    <a:pt x="542" y="155"/>
                    <a:pt x="542" y="155"/>
                    <a:pt x="542" y="155"/>
                  </a:cubicBezTo>
                  <a:cubicBezTo>
                    <a:pt x="541" y="155"/>
                    <a:pt x="541" y="155"/>
                    <a:pt x="541" y="155"/>
                  </a:cubicBezTo>
                  <a:cubicBezTo>
                    <a:pt x="540" y="156"/>
                    <a:pt x="540" y="156"/>
                    <a:pt x="540" y="156"/>
                  </a:cubicBezTo>
                  <a:cubicBezTo>
                    <a:pt x="498" y="249"/>
                    <a:pt x="498" y="249"/>
                    <a:pt x="498" y="249"/>
                  </a:cubicBezTo>
                  <a:cubicBezTo>
                    <a:pt x="497" y="252"/>
                    <a:pt x="497" y="252"/>
                    <a:pt x="497" y="252"/>
                  </a:cubicBezTo>
                  <a:cubicBezTo>
                    <a:pt x="500" y="252"/>
                    <a:pt x="500" y="252"/>
                    <a:pt x="500" y="252"/>
                  </a:cubicBezTo>
                  <a:cubicBezTo>
                    <a:pt x="511" y="252"/>
                    <a:pt x="511" y="252"/>
                    <a:pt x="511" y="252"/>
                  </a:cubicBezTo>
                  <a:cubicBezTo>
                    <a:pt x="512" y="252"/>
                    <a:pt x="512" y="252"/>
                    <a:pt x="512" y="252"/>
                  </a:cubicBezTo>
                  <a:cubicBezTo>
                    <a:pt x="512" y="251"/>
                    <a:pt x="512" y="251"/>
                    <a:pt x="512" y="251"/>
                  </a:cubicBezTo>
                  <a:cubicBezTo>
                    <a:pt x="523" y="227"/>
                    <a:pt x="523" y="227"/>
                    <a:pt x="523" y="227"/>
                  </a:cubicBezTo>
                  <a:cubicBezTo>
                    <a:pt x="571" y="227"/>
                    <a:pt x="571" y="227"/>
                    <a:pt x="571" y="227"/>
                  </a:cubicBezTo>
                  <a:cubicBezTo>
                    <a:pt x="581" y="251"/>
                    <a:pt x="581" y="251"/>
                    <a:pt x="581" y="251"/>
                  </a:cubicBezTo>
                  <a:cubicBezTo>
                    <a:pt x="581" y="252"/>
                    <a:pt x="581" y="252"/>
                    <a:pt x="581" y="252"/>
                  </a:cubicBezTo>
                  <a:cubicBezTo>
                    <a:pt x="583" y="252"/>
                    <a:pt x="583" y="252"/>
                    <a:pt x="583" y="252"/>
                  </a:cubicBezTo>
                  <a:cubicBezTo>
                    <a:pt x="594" y="252"/>
                    <a:pt x="594" y="252"/>
                    <a:pt x="594" y="252"/>
                  </a:cubicBezTo>
                  <a:cubicBezTo>
                    <a:pt x="597" y="252"/>
                    <a:pt x="597" y="252"/>
                    <a:pt x="597" y="252"/>
                  </a:cubicBezTo>
                  <a:cubicBezTo>
                    <a:pt x="595" y="249"/>
                    <a:pt x="595" y="249"/>
                    <a:pt x="595" y="249"/>
                  </a:cubicBezTo>
                  <a:lnTo>
                    <a:pt x="553" y="156"/>
                  </a:lnTo>
                  <a:close/>
                  <a:moveTo>
                    <a:pt x="528" y="214"/>
                  </a:moveTo>
                  <a:cubicBezTo>
                    <a:pt x="547" y="174"/>
                    <a:pt x="547" y="174"/>
                    <a:pt x="547" y="174"/>
                  </a:cubicBezTo>
                  <a:cubicBezTo>
                    <a:pt x="565" y="214"/>
                    <a:pt x="565" y="214"/>
                    <a:pt x="565" y="214"/>
                  </a:cubicBezTo>
                  <a:lnTo>
                    <a:pt x="528" y="2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schemeClr val="accent1"/>
                </a:solidFill>
              </a:endParaRPr>
            </a:p>
          </p:txBody>
        </p:sp>
        <p:sp>
          <p:nvSpPr>
            <p:cNvPr id="19" name="Freeform 18"/>
            <p:cNvSpPr>
              <a:spLocks noEditPoints="1"/>
            </p:cNvSpPr>
            <p:nvPr/>
          </p:nvSpPr>
          <p:spPr bwMode="auto">
            <a:xfrm>
              <a:off x="5619753" y="3551027"/>
              <a:ext cx="120397" cy="119272"/>
            </a:xfrm>
            <a:custGeom>
              <a:avLst/>
              <a:gdLst>
                <a:gd name="T0" fmla="*/ 0 w 45"/>
                <a:gd name="T1" fmla="*/ 23 h 45"/>
                <a:gd name="T2" fmla="*/ 0 w 45"/>
                <a:gd name="T3" fmla="*/ 23 h 45"/>
                <a:gd name="T4" fmla="*/ 22 w 45"/>
                <a:gd name="T5" fmla="*/ 0 h 45"/>
                <a:gd name="T6" fmla="*/ 45 w 45"/>
                <a:gd name="T7" fmla="*/ 22 h 45"/>
                <a:gd name="T8" fmla="*/ 45 w 45"/>
                <a:gd name="T9" fmla="*/ 23 h 45"/>
                <a:gd name="T10" fmla="*/ 22 w 45"/>
                <a:gd name="T11" fmla="*/ 45 h 45"/>
                <a:gd name="T12" fmla="*/ 0 w 45"/>
                <a:gd name="T13" fmla="*/ 23 h 45"/>
                <a:gd name="T14" fmla="*/ 43 w 45"/>
                <a:gd name="T15" fmla="*/ 23 h 45"/>
                <a:gd name="T16" fmla="*/ 43 w 45"/>
                <a:gd name="T17" fmla="*/ 22 h 45"/>
                <a:gd name="T18" fmla="*/ 22 w 45"/>
                <a:gd name="T19" fmla="*/ 2 h 45"/>
                <a:gd name="T20" fmla="*/ 2 w 45"/>
                <a:gd name="T21" fmla="*/ 23 h 45"/>
                <a:gd name="T22" fmla="*/ 2 w 45"/>
                <a:gd name="T23" fmla="*/ 23 h 45"/>
                <a:gd name="T24" fmla="*/ 22 w 45"/>
                <a:gd name="T25" fmla="*/ 43 h 45"/>
                <a:gd name="T26" fmla="*/ 43 w 45"/>
                <a:gd name="T27" fmla="*/ 23 h 45"/>
                <a:gd name="T28" fmla="*/ 13 w 45"/>
                <a:gd name="T29" fmla="*/ 10 h 45"/>
                <a:gd name="T30" fmla="*/ 24 w 45"/>
                <a:gd name="T31" fmla="*/ 10 h 45"/>
                <a:gd name="T32" fmla="*/ 30 w 45"/>
                <a:gd name="T33" fmla="*/ 13 h 45"/>
                <a:gd name="T34" fmla="*/ 32 w 45"/>
                <a:gd name="T35" fmla="*/ 17 h 45"/>
                <a:gd name="T36" fmla="*/ 32 w 45"/>
                <a:gd name="T37" fmla="*/ 17 h 45"/>
                <a:gd name="T38" fmla="*/ 26 w 45"/>
                <a:gd name="T39" fmla="*/ 24 h 45"/>
                <a:gd name="T40" fmla="*/ 33 w 45"/>
                <a:gd name="T41" fmla="*/ 33 h 45"/>
                <a:gd name="T42" fmla="*/ 29 w 45"/>
                <a:gd name="T43" fmla="*/ 33 h 45"/>
                <a:gd name="T44" fmla="*/ 23 w 45"/>
                <a:gd name="T45" fmla="*/ 25 h 45"/>
                <a:gd name="T46" fmla="*/ 23 w 45"/>
                <a:gd name="T47" fmla="*/ 25 h 45"/>
                <a:gd name="T48" fmla="*/ 17 w 45"/>
                <a:gd name="T49" fmla="*/ 25 h 45"/>
                <a:gd name="T50" fmla="*/ 17 w 45"/>
                <a:gd name="T51" fmla="*/ 33 h 45"/>
                <a:gd name="T52" fmla="*/ 13 w 45"/>
                <a:gd name="T53" fmla="*/ 33 h 45"/>
                <a:gd name="T54" fmla="*/ 13 w 45"/>
                <a:gd name="T55" fmla="*/ 10 h 45"/>
                <a:gd name="T56" fmla="*/ 23 w 45"/>
                <a:gd name="T57" fmla="*/ 22 h 45"/>
                <a:gd name="T58" fmla="*/ 29 w 45"/>
                <a:gd name="T59" fmla="*/ 18 h 45"/>
                <a:gd name="T60" fmla="*/ 29 w 45"/>
                <a:gd name="T61" fmla="*/ 17 h 45"/>
                <a:gd name="T62" fmla="*/ 24 w 45"/>
                <a:gd name="T63" fmla="*/ 14 h 45"/>
                <a:gd name="T64" fmla="*/ 17 w 45"/>
                <a:gd name="T65" fmla="*/ 14 h 45"/>
                <a:gd name="T66" fmla="*/ 17 w 45"/>
                <a:gd name="T67" fmla="*/ 22 h 45"/>
                <a:gd name="T68" fmla="*/ 23 w 45"/>
                <a:gd name="T69" fmla="*/ 2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 h="45">
                  <a:moveTo>
                    <a:pt x="0" y="23"/>
                  </a:moveTo>
                  <a:cubicBezTo>
                    <a:pt x="0" y="23"/>
                    <a:pt x="0" y="23"/>
                    <a:pt x="0" y="23"/>
                  </a:cubicBezTo>
                  <a:cubicBezTo>
                    <a:pt x="0" y="10"/>
                    <a:pt x="10" y="0"/>
                    <a:pt x="22" y="0"/>
                  </a:cubicBezTo>
                  <a:cubicBezTo>
                    <a:pt x="35" y="0"/>
                    <a:pt x="45" y="10"/>
                    <a:pt x="45" y="22"/>
                  </a:cubicBezTo>
                  <a:cubicBezTo>
                    <a:pt x="45" y="23"/>
                    <a:pt x="45" y="23"/>
                    <a:pt x="45" y="23"/>
                  </a:cubicBezTo>
                  <a:cubicBezTo>
                    <a:pt x="45" y="35"/>
                    <a:pt x="35" y="45"/>
                    <a:pt x="22" y="45"/>
                  </a:cubicBezTo>
                  <a:cubicBezTo>
                    <a:pt x="10" y="45"/>
                    <a:pt x="0" y="35"/>
                    <a:pt x="0" y="23"/>
                  </a:cubicBezTo>
                  <a:close/>
                  <a:moveTo>
                    <a:pt x="43" y="23"/>
                  </a:moveTo>
                  <a:cubicBezTo>
                    <a:pt x="43" y="22"/>
                    <a:pt x="43" y="22"/>
                    <a:pt x="43" y="22"/>
                  </a:cubicBezTo>
                  <a:cubicBezTo>
                    <a:pt x="43" y="11"/>
                    <a:pt x="34" y="2"/>
                    <a:pt x="22" y="2"/>
                  </a:cubicBezTo>
                  <a:cubicBezTo>
                    <a:pt x="11" y="2"/>
                    <a:pt x="2" y="11"/>
                    <a:pt x="2" y="23"/>
                  </a:cubicBezTo>
                  <a:cubicBezTo>
                    <a:pt x="2" y="23"/>
                    <a:pt x="2" y="23"/>
                    <a:pt x="2" y="23"/>
                  </a:cubicBezTo>
                  <a:cubicBezTo>
                    <a:pt x="2" y="34"/>
                    <a:pt x="11" y="43"/>
                    <a:pt x="22" y="43"/>
                  </a:cubicBezTo>
                  <a:cubicBezTo>
                    <a:pt x="34" y="43"/>
                    <a:pt x="43" y="34"/>
                    <a:pt x="43" y="23"/>
                  </a:cubicBezTo>
                  <a:close/>
                  <a:moveTo>
                    <a:pt x="13" y="10"/>
                  </a:moveTo>
                  <a:cubicBezTo>
                    <a:pt x="24" y="10"/>
                    <a:pt x="24" y="10"/>
                    <a:pt x="24" y="10"/>
                  </a:cubicBezTo>
                  <a:cubicBezTo>
                    <a:pt x="27" y="10"/>
                    <a:pt x="29" y="11"/>
                    <a:pt x="30" y="13"/>
                  </a:cubicBezTo>
                  <a:cubicBezTo>
                    <a:pt x="32" y="14"/>
                    <a:pt x="32" y="15"/>
                    <a:pt x="32" y="17"/>
                  </a:cubicBezTo>
                  <a:cubicBezTo>
                    <a:pt x="32" y="17"/>
                    <a:pt x="32" y="17"/>
                    <a:pt x="32" y="17"/>
                  </a:cubicBezTo>
                  <a:cubicBezTo>
                    <a:pt x="32" y="21"/>
                    <a:pt x="30" y="23"/>
                    <a:pt x="26" y="24"/>
                  </a:cubicBezTo>
                  <a:cubicBezTo>
                    <a:pt x="33" y="33"/>
                    <a:pt x="33" y="33"/>
                    <a:pt x="33" y="33"/>
                  </a:cubicBezTo>
                  <a:cubicBezTo>
                    <a:pt x="29" y="33"/>
                    <a:pt x="29" y="33"/>
                    <a:pt x="29" y="33"/>
                  </a:cubicBezTo>
                  <a:cubicBezTo>
                    <a:pt x="23" y="25"/>
                    <a:pt x="23" y="25"/>
                    <a:pt x="23" y="25"/>
                  </a:cubicBezTo>
                  <a:cubicBezTo>
                    <a:pt x="23" y="25"/>
                    <a:pt x="23" y="25"/>
                    <a:pt x="23" y="25"/>
                  </a:cubicBezTo>
                  <a:cubicBezTo>
                    <a:pt x="17" y="25"/>
                    <a:pt x="17" y="25"/>
                    <a:pt x="17" y="25"/>
                  </a:cubicBezTo>
                  <a:cubicBezTo>
                    <a:pt x="17" y="33"/>
                    <a:pt x="17" y="33"/>
                    <a:pt x="17" y="33"/>
                  </a:cubicBezTo>
                  <a:cubicBezTo>
                    <a:pt x="13" y="33"/>
                    <a:pt x="13" y="33"/>
                    <a:pt x="13" y="33"/>
                  </a:cubicBezTo>
                  <a:lnTo>
                    <a:pt x="13" y="10"/>
                  </a:lnTo>
                  <a:close/>
                  <a:moveTo>
                    <a:pt x="23" y="22"/>
                  </a:moveTo>
                  <a:cubicBezTo>
                    <a:pt x="27" y="22"/>
                    <a:pt x="29" y="20"/>
                    <a:pt x="29" y="18"/>
                  </a:cubicBezTo>
                  <a:cubicBezTo>
                    <a:pt x="29" y="17"/>
                    <a:pt x="29" y="17"/>
                    <a:pt x="29" y="17"/>
                  </a:cubicBezTo>
                  <a:cubicBezTo>
                    <a:pt x="29" y="15"/>
                    <a:pt x="27" y="14"/>
                    <a:pt x="24" y="14"/>
                  </a:cubicBezTo>
                  <a:cubicBezTo>
                    <a:pt x="17" y="14"/>
                    <a:pt x="17" y="14"/>
                    <a:pt x="17" y="14"/>
                  </a:cubicBezTo>
                  <a:cubicBezTo>
                    <a:pt x="17" y="22"/>
                    <a:pt x="17" y="22"/>
                    <a:pt x="17" y="22"/>
                  </a:cubicBezTo>
                  <a:lnTo>
                    <a:pt x="23" y="2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schemeClr val="accent1"/>
                </a:solidFill>
              </a:endParaRPr>
            </a:p>
          </p:txBody>
        </p:sp>
      </p:grpSp>
    </p:spTree>
    <p:extLst>
      <p:ext uri="{BB962C8B-B14F-4D97-AF65-F5344CB8AC3E}">
        <p14:creationId xmlns:p14="http://schemas.microsoft.com/office/powerpoint/2010/main" xmlns="" val="373085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TextBox 15"/>
          <p:cNvSpPr txBox="1"/>
          <p:nvPr/>
        </p:nvSpPr>
        <p:spPr>
          <a:xfrm>
            <a:off x="502920" y="6577142"/>
            <a:ext cx="1775746" cy="164592"/>
          </a:xfrm>
          <a:prstGeom prst="rect">
            <a:avLst/>
          </a:prstGeom>
          <a:noFill/>
        </p:spPr>
        <p:txBody>
          <a:bodyPr wrap="square" anchor="ctr">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sz="800" b="0" i="0" u="none" strike="noStrike" kern="0" cap="none" spc="0" normalizeH="0" baseline="0" dirty="0">
                <a:ln>
                  <a:noFill/>
                </a:ln>
                <a:solidFill>
                  <a:srgbClr val="6A737B"/>
                </a:solidFill>
                <a:effectLst/>
                <a:uLnTx/>
                <a:uFillTx/>
                <a:latin typeface="+mn-lt"/>
                <a:ea typeface="+mn-ea"/>
                <a:cs typeface="+mn-cs"/>
              </a:rPr>
              <a:t>|  Applied Materials Confidential</a:t>
            </a:r>
          </a:p>
        </p:txBody>
      </p:sp>
      <p:sp>
        <p:nvSpPr>
          <p:cNvPr id="2" name="Title Placeholder 1"/>
          <p:cNvSpPr>
            <a:spLocks noGrp="1"/>
          </p:cNvSpPr>
          <p:nvPr>
            <p:ph type="title"/>
          </p:nvPr>
        </p:nvSpPr>
        <p:spPr>
          <a:xfrm>
            <a:off x="274320" y="178814"/>
            <a:ext cx="11457432" cy="584775"/>
          </a:xfrm>
          <a:prstGeom prst="rect">
            <a:avLst/>
          </a:prstGeom>
        </p:spPr>
        <p:txBody>
          <a:bodyPr vert="horz" lIns="91440" tIns="45720" rIns="91440" bIns="45720" rtlCol="0" anchor="t">
            <a:noAutofit/>
          </a:bodyPr>
          <a:lstStyle/>
          <a:p>
            <a:r>
              <a:rPr lang="en-US" smtClean="0"/>
              <a:t>Click to edit Master title style</a:t>
            </a:r>
            <a:endParaRPr dirty="0"/>
          </a:p>
        </p:txBody>
      </p:sp>
      <p:sp>
        <p:nvSpPr>
          <p:cNvPr id="3" name="Text Placeholder 2"/>
          <p:cNvSpPr>
            <a:spLocks noGrp="1"/>
          </p:cNvSpPr>
          <p:nvPr>
            <p:ph type="body" idx="1"/>
          </p:nvPr>
        </p:nvSpPr>
        <p:spPr>
          <a:xfrm>
            <a:off x="274320" y="886123"/>
            <a:ext cx="11457432" cy="5240043"/>
          </a:xfrm>
          <a:prstGeom prst="rect">
            <a:avLst/>
          </a:prstGeom>
        </p:spPr>
        <p:txBody>
          <a:bodyPr vert="horz" lIns="91440" tIns="45720" rIns="91440" bIns="4572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5248656" y="6577142"/>
            <a:ext cx="975900" cy="164592"/>
          </a:xfrm>
          <a:prstGeom prst="rect">
            <a:avLst/>
          </a:prstGeom>
        </p:spPr>
        <p:txBody>
          <a:bodyPr vert="horz" lIns="91440" tIns="45720" rIns="91440" bIns="45720" rtlCol="0" anchor="ctr"/>
          <a:lstStyle>
            <a:lvl1pPr algn="r">
              <a:defRPr sz="800">
                <a:solidFill>
                  <a:srgbClr val="6A737B"/>
                </a:solidFill>
              </a:defRPr>
            </a:lvl1pPr>
          </a:lstStyle>
          <a:p>
            <a:endParaRPr dirty="0"/>
          </a:p>
        </p:txBody>
      </p:sp>
      <p:sp>
        <p:nvSpPr>
          <p:cNvPr id="5" name="Footer Placeholder 4"/>
          <p:cNvSpPr>
            <a:spLocks noGrp="1"/>
          </p:cNvSpPr>
          <p:nvPr>
            <p:ph type="ftr" sz="quarter" idx="3"/>
          </p:nvPr>
        </p:nvSpPr>
        <p:spPr>
          <a:xfrm>
            <a:off x="2542032" y="6577142"/>
            <a:ext cx="3017520" cy="164592"/>
          </a:xfrm>
          <a:prstGeom prst="rect">
            <a:avLst/>
          </a:prstGeom>
        </p:spPr>
        <p:txBody>
          <a:bodyPr vert="horz" lIns="91440" tIns="45720" rIns="91440" bIns="45720" rtlCol="0" anchor="ctr"/>
          <a:lstStyle>
            <a:lvl1pPr algn="l">
              <a:defRPr sz="800">
                <a:solidFill>
                  <a:srgbClr val="6A737B"/>
                </a:solidFill>
              </a:defRPr>
            </a:lvl1pPr>
          </a:lstStyle>
          <a:p>
            <a:endParaRPr dirty="0"/>
          </a:p>
        </p:txBody>
      </p:sp>
      <p:sp>
        <p:nvSpPr>
          <p:cNvPr id="6" name="Slide Number Placeholder 5"/>
          <p:cNvSpPr>
            <a:spLocks noGrp="1"/>
          </p:cNvSpPr>
          <p:nvPr>
            <p:ph type="sldNum" sz="quarter" idx="4"/>
          </p:nvPr>
        </p:nvSpPr>
        <p:spPr>
          <a:xfrm>
            <a:off x="274320" y="6577142"/>
            <a:ext cx="729445" cy="164592"/>
          </a:xfrm>
          <a:prstGeom prst="rect">
            <a:avLst/>
          </a:prstGeom>
        </p:spPr>
        <p:txBody>
          <a:bodyPr vert="horz" lIns="91440" tIns="45720" rIns="91440" bIns="45720" rtlCol="0" anchor="ctr"/>
          <a:lstStyle>
            <a:lvl1pPr algn="l">
              <a:defRPr sz="800">
                <a:solidFill>
                  <a:srgbClr val="6A737B"/>
                </a:solidFill>
              </a:defRPr>
            </a:lvl1pPr>
          </a:lstStyle>
          <a:p>
            <a:fld id="{D92B6165-2E63-41A3-8905-D7634EBC6D44}" type="slidenum">
              <a:rPr/>
              <a:pPr/>
              <a:t>‹#›</a:t>
            </a:fld>
            <a:endParaRPr dirty="0"/>
          </a:p>
        </p:txBody>
      </p:sp>
      <p:grpSp>
        <p:nvGrpSpPr>
          <p:cNvPr id="17" name="Group 16"/>
          <p:cNvGrpSpPr/>
          <p:nvPr/>
        </p:nvGrpSpPr>
        <p:grpSpPr>
          <a:xfrm>
            <a:off x="11064240" y="6540795"/>
            <a:ext cx="785813" cy="198437"/>
            <a:chOff x="11068050" y="6488113"/>
            <a:chExt cx="785813" cy="198437"/>
          </a:xfrm>
        </p:grpSpPr>
        <p:sp>
          <p:nvSpPr>
            <p:cNvPr id="18" name="Freeform 5"/>
            <p:cNvSpPr>
              <a:spLocks noEditPoints="1"/>
            </p:cNvSpPr>
            <p:nvPr/>
          </p:nvSpPr>
          <p:spPr bwMode="auto">
            <a:xfrm>
              <a:off x="11068050" y="6488113"/>
              <a:ext cx="198438" cy="198437"/>
            </a:xfrm>
            <a:custGeom>
              <a:avLst/>
              <a:gdLst>
                <a:gd name="T0" fmla="*/ 286 w 442"/>
                <a:gd name="T1" fmla="*/ 62 h 439"/>
                <a:gd name="T2" fmla="*/ 91 w 442"/>
                <a:gd name="T3" fmla="*/ 61 h 439"/>
                <a:gd name="T4" fmla="*/ 60 w 442"/>
                <a:gd name="T5" fmla="*/ 92 h 439"/>
                <a:gd name="T6" fmla="*/ 286 w 442"/>
                <a:gd name="T7" fmla="*/ 92 h 439"/>
                <a:gd name="T8" fmla="*/ 348 w 442"/>
                <a:gd name="T9" fmla="*/ 153 h 439"/>
                <a:gd name="T10" fmla="*/ 348 w 442"/>
                <a:gd name="T11" fmla="*/ 439 h 439"/>
                <a:gd name="T12" fmla="*/ 379 w 442"/>
                <a:gd name="T13" fmla="*/ 439 h 439"/>
                <a:gd name="T14" fmla="*/ 380 w 442"/>
                <a:gd name="T15" fmla="*/ 153 h 439"/>
                <a:gd name="T16" fmla="*/ 286 w 442"/>
                <a:gd name="T17" fmla="*/ 62 h 439"/>
                <a:gd name="T18" fmla="*/ 442 w 442"/>
                <a:gd name="T19" fmla="*/ 439 h 439"/>
                <a:gd name="T20" fmla="*/ 442 w 442"/>
                <a:gd name="T21" fmla="*/ 153 h 439"/>
                <a:gd name="T22" fmla="*/ 286 w 442"/>
                <a:gd name="T23" fmla="*/ 0 h 439"/>
                <a:gd name="T24" fmla="*/ 151 w 442"/>
                <a:gd name="T25" fmla="*/ 0 h 439"/>
                <a:gd name="T26" fmla="*/ 121 w 442"/>
                <a:gd name="T27" fmla="*/ 31 h 439"/>
                <a:gd name="T28" fmla="*/ 286 w 442"/>
                <a:gd name="T29" fmla="*/ 31 h 439"/>
                <a:gd name="T30" fmla="*/ 411 w 442"/>
                <a:gd name="T31" fmla="*/ 153 h 439"/>
                <a:gd name="T32" fmla="*/ 411 w 442"/>
                <a:gd name="T33" fmla="*/ 439 h 439"/>
                <a:gd name="T34" fmla="*/ 442 w 442"/>
                <a:gd name="T35" fmla="*/ 439 h 439"/>
                <a:gd name="T36" fmla="*/ 286 w 442"/>
                <a:gd name="T37" fmla="*/ 123 h 439"/>
                <a:gd name="T38" fmla="*/ 30 w 442"/>
                <a:gd name="T39" fmla="*/ 122 h 439"/>
                <a:gd name="T40" fmla="*/ 0 w 442"/>
                <a:gd name="T41" fmla="*/ 153 h 439"/>
                <a:gd name="T42" fmla="*/ 0 w 442"/>
                <a:gd name="T43" fmla="*/ 153 h 439"/>
                <a:gd name="T44" fmla="*/ 0 w 442"/>
                <a:gd name="T45" fmla="*/ 153 h 439"/>
                <a:gd name="T46" fmla="*/ 0 w 442"/>
                <a:gd name="T47" fmla="*/ 286 h 439"/>
                <a:gd name="T48" fmla="*/ 136 w 442"/>
                <a:gd name="T49" fmla="*/ 438 h 439"/>
                <a:gd name="T50" fmla="*/ 165 w 442"/>
                <a:gd name="T51" fmla="*/ 409 h 439"/>
                <a:gd name="T52" fmla="*/ 156 w 442"/>
                <a:gd name="T53" fmla="*/ 408 h 439"/>
                <a:gd name="T54" fmla="*/ 31 w 442"/>
                <a:gd name="T55" fmla="*/ 286 h 439"/>
                <a:gd name="T56" fmla="*/ 31 w 442"/>
                <a:gd name="T57" fmla="*/ 153 h 439"/>
                <a:gd name="T58" fmla="*/ 62 w 442"/>
                <a:gd name="T59" fmla="*/ 153 h 439"/>
                <a:gd name="T60" fmla="*/ 62 w 442"/>
                <a:gd name="T61" fmla="*/ 286 h 439"/>
                <a:gd name="T62" fmla="*/ 156 w 442"/>
                <a:gd name="T63" fmla="*/ 378 h 439"/>
                <a:gd name="T64" fmla="*/ 195 w 442"/>
                <a:gd name="T65" fmla="*/ 378 h 439"/>
                <a:gd name="T66" fmla="*/ 225 w 442"/>
                <a:gd name="T67" fmla="*/ 347 h 439"/>
                <a:gd name="T68" fmla="*/ 156 w 442"/>
                <a:gd name="T69" fmla="*/ 347 h 439"/>
                <a:gd name="T70" fmla="*/ 94 w 442"/>
                <a:gd name="T71" fmla="*/ 286 h 439"/>
                <a:gd name="T72" fmla="*/ 94 w 442"/>
                <a:gd name="T73" fmla="*/ 153 h 439"/>
                <a:gd name="T74" fmla="*/ 125 w 442"/>
                <a:gd name="T75" fmla="*/ 153 h 439"/>
                <a:gd name="T76" fmla="*/ 125 w 442"/>
                <a:gd name="T77" fmla="*/ 286 h 439"/>
                <a:gd name="T78" fmla="*/ 156 w 442"/>
                <a:gd name="T79" fmla="*/ 317 h 439"/>
                <a:gd name="T80" fmla="*/ 256 w 442"/>
                <a:gd name="T81" fmla="*/ 317 h 439"/>
                <a:gd name="T82" fmla="*/ 286 w 442"/>
                <a:gd name="T83" fmla="*/ 286 h 439"/>
                <a:gd name="T84" fmla="*/ 156 w 442"/>
                <a:gd name="T85" fmla="*/ 286 h 439"/>
                <a:gd name="T86" fmla="*/ 156 w 442"/>
                <a:gd name="T87" fmla="*/ 153 h 439"/>
                <a:gd name="T88" fmla="*/ 286 w 442"/>
                <a:gd name="T89" fmla="*/ 153 h 439"/>
                <a:gd name="T90" fmla="*/ 286 w 442"/>
                <a:gd name="T91" fmla="*/ 439 h 439"/>
                <a:gd name="T92" fmla="*/ 317 w 442"/>
                <a:gd name="T93" fmla="*/ 439 h 439"/>
                <a:gd name="T94" fmla="*/ 317 w 442"/>
                <a:gd name="T95" fmla="*/ 153 h 439"/>
                <a:gd name="T96" fmla="*/ 286 w 442"/>
                <a:gd name="T97" fmla="*/ 123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2" h="439">
                  <a:moveTo>
                    <a:pt x="286" y="62"/>
                  </a:moveTo>
                  <a:cubicBezTo>
                    <a:pt x="91" y="61"/>
                    <a:pt x="91" y="61"/>
                    <a:pt x="91" y="61"/>
                  </a:cubicBezTo>
                  <a:cubicBezTo>
                    <a:pt x="60" y="92"/>
                    <a:pt x="60" y="92"/>
                    <a:pt x="60" y="92"/>
                  </a:cubicBezTo>
                  <a:cubicBezTo>
                    <a:pt x="286" y="92"/>
                    <a:pt x="286" y="92"/>
                    <a:pt x="286" y="92"/>
                  </a:cubicBezTo>
                  <a:cubicBezTo>
                    <a:pt x="320" y="92"/>
                    <a:pt x="348" y="119"/>
                    <a:pt x="348" y="153"/>
                  </a:cubicBezTo>
                  <a:cubicBezTo>
                    <a:pt x="348" y="439"/>
                    <a:pt x="348" y="439"/>
                    <a:pt x="348" y="439"/>
                  </a:cubicBezTo>
                  <a:cubicBezTo>
                    <a:pt x="379" y="439"/>
                    <a:pt x="379" y="439"/>
                    <a:pt x="379" y="439"/>
                  </a:cubicBezTo>
                  <a:cubicBezTo>
                    <a:pt x="380" y="153"/>
                    <a:pt x="380" y="153"/>
                    <a:pt x="380" y="153"/>
                  </a:cubicBezTo>
                  <a:cubicBezTo>
                    <a:pt x="380" y="103"/>
                    <a:pt x="338" y="62"/>
                    <a:pt x="286" y="62"/>
                  </a:cubicBezTo>
                  <a:close/>
                  <a:moveTo>
                    <a:pt x="442" y="439"/>
                  </a:moveTo>
                  <a:cubicBezTo>
                    <a:pt x="442" y="153"/>
                    <a:pt x="442" y="153"/>
                    <a:pt x="442" y="153"/>
                  </a:cubicBezTo>
                  <a:cubicBezTo>
                    <a:pt x="442" y="69"/>
                    <a:pt x="372" y="0"/>
                    <a:pt x="286" y="0"/>
                  </a:cubicBezTo>
                  <a:cubicBezTo>
                    <a:pt x="151" y="0"/>
                    <a:pt x="151" y="0"/>
                    <a:pt x="151" y="0"/>
                  </a:cubicBezTo>
                  <a:cubicBezTo>
                    <a:pt x="121" y="31"/>
                    <a:pt x="121" y="31"/>
                    <a:pt x="121" y="31"/>
                  </a:cubicBezTo>
                  <a:cubicBezTo>
                    <a:pt x="286" y="31"/>
                    <a:pt x="286" y="31"/>
                    <a:pt x="286" y="31"/>
                  </a:cubicBezTo>
                  <a:cubicBezTo>
                    <a:pt x="355" y="31"/>
                    <a:pt x="411" y="86"/>
                    <a:pt x="411" y="153"/>
                  </a:cubicBezTo>
                  <a:cubicBezTo>
                    <a:pt x="411" y="439"/>
                    <a:pt x="411" y="439"/>
                    <a:pt x="411" y="439"/>
                  </a:cubicBezTo>
                  <a:lnTo>
                    <a:pt x="442" y="439"/>
                  </a:lnTo>
                  <a:close/>
                  <a:moveTo>
                    <a:pt x="286" y="123"/>
                  </a:moveTo>
                  <a:cubicBezTo>
                    <a:pt x="30" y="122"/>
                    <a:pt x="30" y="122"/>
                    <a:pt x="30" y="122"/>
                  </a:cubicBezTo>
                  <a:cubicBezTo>
                    <a:pt x="0" y="153"/>
                    <a:pt x="0" y="153"/>
                    <a:pt x="0" y="153"/>
                  </a:cubicBezTo>
                  <a:cubicBezTo>
                    <a:pt x="0" y="153"/>
                    <a:pt x="0" y="153"/>
                    <a:pt x="0" y="153"/>
                  </a:cubicBezTo>
                  <a:cubicBezTo>
                    <a:pt x="0" y="153"/>
                    <a:pt x="0" y="153"/>
                    <a:pt x="0" y="153"/>
                  </a:cubicBezTo>
                  <a:cubicBezTo>
                    <a:pt x="0" y="286"/>
                    <a:pt x="0" y="286"/>
                    <a:pt x="0" y="286"/>
                  </a:cubicBezTo>
                  <a:cubicBezTo>
                    <a:pt x="0" y="364"/>
                    <a:pt x="59" y="428"/>
                    <a:pt x="136" y="438"/>
                  </a:cubicBezTo>
                  <a:cubicBezTo>
                    <a:pt x="165" y="409"/>
                    <a:pt x="165" y="409"/>
                    <a:pt x="165" y="409"/>
                  </a:cubicBezTo>
                  <a:cubicBezTo>
                    <a:pt x="156" y="408"/>
                    <a:pt x="156" y="408"/>
                    <a:pt x="156" y="408"/>
                  </a:cubicBezTo>
                  <a:cubicBezTo>
                    <a:pt x="87" y="408"/>
                    <a:pt x="31" y="354"/>
                    <a:pt x="31" y="286"/>
                  </a:cubicBezTo>
                  <a:cubicBezTo>
                    <a:pt x="31" y="153"/>
                    <a:pt x="31" y="153"/>
                    <a:pt x="31" y="153"/>
                  </a:cubicBezTo>
                  <a:cubicBezTo>
                    <a:pt x="62" y="153"/>
                    <a:pt x="62" y="153"/>
                    <a:pt x="62" y="153"/>
                  </a:cubicBezTo>
                  <a:cubicBezTo>
                    <a:pt x="62" y="286"/>
                    <a:pt x="62" y="286"/>
                    <a:pt x="62" y="286"/>
                  </a:cubicBezTo>
                  <a:cubicBezTo>
                    <a:pt x="62" y="337"/>
                    <a:pt x="104" y="378"/>
                    <a:pt x="156" y="378"/>
                  </a:cubicBezTo>
                  <a:cubicBezTo>
                    <a:pt x="195" y="378"/>
                    <a:pt x="195" y="378"/>
                    <a:pt x="195" y="378"/>
                  </a:cubicBezTo>
                  <a:cubicBezTo>
                    <a:pt x="225" y="347"/>
                    <a:pt x="225" y="347"/>
                    <a:pt x="225" y="347"/>
                  </a:cubicBezTo>
                  <a:cubicBezTo>
                    <a:pt x="156" y="347"/>
                    <a:pt x="156" y="347"/>
                    <a:pt x="156" y="347"/>
                  </a:cubicBezTo>
                  <a:cubicBezTo>
                    <a:pt x="122" y="347"/>
                    <a:pt x="94" y="320"/>
                    <a:pt x="94" y="286"/>
                  </a:cubicBezTo>
                  <a:cubicBezTo>
                    <a:pt x="94" y="153"/>
                    <a:pt x="94" y="153"/>
                    <a:pt x="94" y="153"/>
                  </a:cubicBezTo>
                  <a:cubicBezTo>
                    <a:pt x="125" y="153"/>
                    <a:pt x="125" y="153"/>
                    <a:pt x="125" y="153"/>
                  </a:cubicBezTo>
                  <a:cubicBezTo>
                    <a:pt x="125" y="286"/>
                    <a:pt x="125" y="286"/>
                    <a:pt x="125" y="286"/>
                  </a:cubicBezTo>
                  <a:cubicBezTo>
                    <a:pt x="125" y="303"/>
                    <a:pt x="139" y="317"/>
                    <a:pt x="156" y="317"/>
                  </a:cubicBezTo>
                  <a:cubicBezTo>
                    <a:pt x="256" y="317"/>
                    <a:pt x="256" y="317"/>
                    <a:pt x="256" y="317"/>
                  </a:cubicBezTo>
                  <a:cubicBezTo>
                    <a:pt x="286" y="286"/>
                    <a:pt x="286" y="286"/>
                    <a:pt x="286" y="286"/>
                  </a:cubicBezTo>
                  <a:cubicBezTo>
                    <a:pt x="156" y="286"/>
                    <a:pt x="156" y="286"/>
                    <a:pt x="156" y="286"/>
                  </a:cubicBezTo>
                  <a:cubicBezTo>
                    <a:pt x="156" y="153"/>
                    <a:pt x="156" y="153"/>
                    <a:pt x="156" y="153"/>
                  </a:cubicBezTo>
                  <a:cubicBezTo>
                    <a:pt x="286" y="153"/>
                    <a:pt x="286" y="153"/>
                    <a:pt x="286" y="153"/>
                  </a:cubicBezTo>
                  <a:cubicBezTo>
                    <a:pt x="286" y="439"/>
                    <a:pt x="286" y="439"/>
                    <a:pt x="286" y="439"/>
                  </a:cubicBezTo>
                  <a:cubicBezTo>
                    <a:pt x="317" y="439"/>
                    <a:pt x="317" y="439"/>
                    <a:pt x="317" y="439"/>
                  </a:cubicBezTo>
                  <a:cubicBezTo>
                    <a:pt x="317" y="153"/>
                    <a:pt x="317" y="153"/>
                    <a:pt x="317" y="153"/>
                  </a:cubicBezTo>
                  <a:cubicBezTo>
                    <a:pt x="317" y="136"/>
                    <a:pt x="303" y="123"/>
                    <a:pt x="286" y="123"/>
                  </a:cubicBezTo>
                  <a:close/>
                </a:path>
              </a:pathLst>
            </a:custGeom>
            <a:solidFill>
              <a:srgbClr val="6A737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9" name="Freeform 6"/>
            <p:cNvSpPr>
              <a:spLocks noEditPoints="1"/>
            </p:cNvSpPr>
            <p:nvPr/>
          </p:nvSpPr>
          <p:spPr bwMode="auto">
            <a:xfrm>
              <a:off x="11307763" y="6516688"/>
              <a:ext cx="501650" cy="169862"/>
            </a:xfrm>
            <a:custGeom>
              <a:avLst/>
              <a:gdLst>
                <a:gd name="T0" fmla="*/ 899 w 1115"/>
                <a:gd name="T1" fmla="*/ 87 h 380"/>
                <a:gd name="T2" fmla="*/ 911 w 1115"/>
                <a:gd name="T3" fmla="*/ 26 h 380"/>
                <a:gd name="T4" fmla="*/ 772 w 1115"/>
                <a:gd name="T5" fmla="*/ 2 h 380"/>
                <a:gd name="T6" fmla="*/ 913 w 1115"/>
                <a:gd name="T7" fmla="*/ 193 h 380"/>
                <a:gd name="T8" fmla="*/ 130 w 1115"/>
                <a:gd name="T9" fmla="*/ 234 h 380"/>
                <a:gd name="T10" fmla="*/ 30 w 1115"/>
                <a:gd name="T11" fmla="*/ 234 h 380"/>
                <a:gd name="T12" fmla="*/ 14 w 1115"/>
                <a:gd name="T13" fmla="*/ 378 h 380"/>
                <a:gd name="T14" fmla="*/ 78 w 1115"/>
                <a:gd name="T15" fmla="*/ 340 h 380"/>
                <a:gd name="T16" fmla="*/ 128 w 1115"/>
                <a:gd name="T17" fmla="*/ 376 h 380"/>
                <a:gd name="T18" fmla="*/ 149 w 1115"/>
                <a:gd name="T19" fmla="*/ 237 h 380"/>
                <a:gd name="T20" fmla="*/ 937 w 1115"/>
                <a:gd name="T21" fmla="*/ 234 h 380"/>
                <a:gd name="T22" fmla="*/ 916 w 1115"/>
                <a:gd name="T23" fmla="*/ 378 h 380"/>
                <a:gd name="T24" fmla="*/ 991 w 1115"/>
                <a:gd name="T25" fmla="*/ 358 h 380"/>
                <a:gd name="T26" fmla="*/ 147 w 1115"/>
                <a:gd name="T27" fmla="*/ 144 h 380"/>
                <a:gd name="T28" fmla="*/ 196 w 1115"/>
                <a:gd name="T29" fmla="*/ 189 h 380"/>
                <a:gd name="T30" fmla="*/ 87 w 1115"/>
                <a:gd name="T31" fmla="*/ 2 h 380"/>
                <a:gd name="T32" fmla="*/ 99 w 1115"/>
                <a:gd name="T33" fmla="*/ 34 h 380"/>
                <a:gd name="T34" fmla="*/ 248 w 1115"/>
                <a:gd name="T35" fmla="*/ 190 h 380"/>
                <a:gd name="T36" fmla="*/ 225 w 1115"/>
                <a:gd name="T37" fmla="*/ 2 h 380"/>
                <a:gd name="T38" fmla="*/ 246 w 1115"/>
                <a:gd name="T39" fmla="*/ 193 h 380"/>
                <a:gd name="T40" fmla="*/ 248 w 1115"/>
                <a:gd name="T41" fmla="*/ 103 h 380"/>
                <a:gd name="T42" fmla="*/ 728 w 1115"/>
                <a:gd name="T43" fmla="*/ 2 h 380"/>
                <a:gd name="T44" fmla="*/ 707 w 1115"/>
                <a:gd name="T45" fmla="*/ 193 h 380"/>
                <a:gd name="T46" fmla="*/ 1059 w 1115"/>
                <a:gd name="T47" fmla="*/ 252 h 380"/>
                <a:gd name="T48" fmla="*/ 1109 w 1115"/>
                <a:gd name="T49" fmla="*/ 250 h 380"/>
                <a:gd name="T50" fmla="*/ 1093 w 1115"/>
                <a:gd name="T51" fmla="*/ 340 h 380"/>
                <a:gd name="T52" fmla="*/ 1004 w 1115"/>
                <a:gd name="T53" fmla="*/ 356 h 380"/>
                <a:gd name="T54" fmla="*/ 1012 w 1115"/>
                <a:gd name="T55" fmla="*/ 193 h 380"/>
                <a:gd name="T56" fmla="*/ 945 w 1115"/>
                <a:gd name="T57" fmla="*/ 4 h 380"/>
                <a:gd name="T58" fmla="*/ 1012 w 1115"/>
                <a:gd name="T59" fmla="*/ 26 h 380"/>
                <a:gd name="T60" fmla="*/ 252 w 1115"/>
                <a:gd name="T61" fmla="*/ 235 h 380"/>
                <a:gd name="T62" fmla="*/ 170 w 1115"/>
                <a:gd name="T63" fmla="*/ 374 h 380"/>
                <a:gd name="T64" fmla="*/ 206 w 1115"/>
                <a:gd name="T65" fmla="*/ 342 h 380"/>
                <a:gd name="T66" fmla="*/ 317 w 1115"/>
                <a:gd name="T67" fmla="*/ 378 h 380"/>
                <a:gd name="T68" fmla="*/ 215 w 1115"/>
                <a:gd name="T69" fmla="*/ 322 h 380"/>
                <a:gd name="T70" fmla="*/ 590 w 1115"/>
                <a:gd name="T71" fmla="*/ 168 h 380"/>
                <a:gd name="T72" fmla="*/ 564 w 1115"/>
                <a:gd name="T73" fmla="*/ 4 h 380"/>
                <a:gd name="T74" fmla="*/ 643 w 1115"/>
                <a:gd name="T75" fmla="*/ 321 h 380"/>
                <a:gd name="T76" fmla="*/ 563 w 1115"/>
                <a:gd name="T77" fmla="*/ 234 h 380"/>
                <a:gd name="T78" fmla="*/ 584 w 1115"/>
                <a:gd name="T79" fmla="*/ 378 h 380"/>
                <a:gd name="T80" fmla="*/ 661 w 1115"/>
                <a:gd name="T81" fmla="*/ 378 h 380"/>
                <a:gd name="T82" fmla="*/ 584 w 1115"/>
                <a:gd name="T83" fmla="*/ 254 h 380"/>
                <a:gd name="T84" fmla="*/ 451 w 1115"/>
                <a:gd name="T85" fmla="*/ 359 h 380"/>
                <a:gd name="T86" fmla="*/ 527 w 1115"/>
                <a:gd name="T87" fmla="*/ 296 h 380"/>
                <a:gd name="T88" fmla="*/ 536 w 1115"/>
                <a:gd name="T89" fmla="*/ 251 h 380"/>
                <a:gd name="T90" fmla="*/ 430 w 1115"/>
                <a:gd name="T91" fmla="*/ 237 h 380"/>
                <a:gd name="T92" fmla="*/ 537 w 1115"/>
                <a:gd name="T93" fmla="*/ 376 h 380"/>
                <a:gd name="T94" fmla="*/ 707 w 1115"/>
                <a:gd name="T95" fmla="*/ 234 h 380"/>
                <a:gd name="T96" fmla="*/ 728 w 1115"/>
                <a:gd name="T97" fmla="*/ 378 h 380"/>
                <a:gd name="T98" fmla="*/ 538 w 1115"/>
                <a:gd name="T99" fmla="*/ 64 h 380"/>
                <a:gd name="T100" fmla="*/ 393 w 1115"/>
                <a:gd name="T101" fmla="*/ 190 h 380"/>
                <a:gd name="T102" fmla="*/ 420 w 1115"/>
                <a:gd name="T103" fmla="*/ 127 h 380"/>
                <a:gd name="T104" fmla="*/ 511 w 1115"/>
                <a:gd name="T105" fmla="*/ 65 h 380"/>
                <a:gd name="T106" fmla="*/ 295 w 1115"/>
                <a:gd name="T107" fmla="*/ 237 h 380"/>
                <a:gd name="T108" fmla="*/ 341 w 1115"/>
                <a:gd name="T109" fmla="*/ 378 h 380"/>
                <a:gd name="T110" fmla="*/ 406 w 1115"/>
                <a:gd name="T111" fmla="*/ 254 h 380"/>
                <a:gd name="T112" fmla="*/ 297 w 1115"/>
                <a:gd name="T113" fmla="*/ 234 h 380"/>
                <a:gd name="T114" fmla="*/ 812 w 1115"/>
                <a:gd name="T115" fmla="*/ 235 h 380"/>
                <a:gd name="T116" fmla="*/ 770 w 1115"/>
                <a:gd name="T117" fmla="*/ 377 h 380"/>
                <a:gd name="T118" fmla="*/ 893 w 1115"/>
                <a:gd name="T119" fmla="*/ 378 h 380"/>
                <a:gd name="T120" fmla="*/ 849 w 1115"/>
                <a:gd name="T121" fmla="*/ 32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15" h="380">
                  <a:moveTo>
                    <a:pt x="798" y="168"/>
                  </a:moveTo>
                  <a:cubicBezTo>
                    <a:pt x="798" y="109"/>
                    <a:pt x="798" y="109"/>
                    <a:pt x="798" y="109"/>
                  </a:cubicBezTo>
                  <a:cubicBezTo>
                    <a:pt x="897" y="109"/>
                    <a:pt x="897" y="109"/>
                    <a:pt x="897" y="109"/>
                  </a:cubicBezTo>
                  <a:cubicBezTo>
                    <a:pt x="899" y="109"/>
                    <a:pt x="899" y="109"/>
                    <a:pt x="899" y="109"/>
                  </a:cubicBezTo>
                  <a:cubicBezTo>
                    <a:pt x="899" y="106"/>
                    <a:pt x="899" y="106"/>
                    <a:pt x="899" y="106"/>
                  </a:cubicBezTo>
                  <a:cubicBezTo>
                    <a:pt x="899" y="87"/>
                    <a:pt x="899" y="87"/>
                    <a:pt x="899" y="87"/>
                  </a:cubicBezTo>
                  <a:cubicBezTo>
                    <a:pt x="899" y="84"/>
                    <a:pt x="899" y="84"/>
                    <a:pt x="899" y="84"/>
                  </a:cubicBezTo>
                  <a:cubicBezTo>
                    <a:pt x="897" y="84"/>
                    <a:pt x="897" y="84"/>
                    <a:pt x="897" y="84"/>
                  </a:cubicBezTo>
                  <a:cubicBezTo>
                    <a:pt x="798" y="84"/>
                    <a:pt x="798" y="84"/>
                    <a:pt x="798" y="84"/>
                  </a:cubicBezTo>
                  <a:cubicBezTo>
                    <a:pt x="798" y="26"/>
                    <a:pt x="798" y="26"/>
                    <a:pt x="798" y="26"/>
                  </a:cubicBezTo>
                  <a:cubicBezTo>
                    <a:pt x="909" y="26"/>
                    <a:pt x="909" y="26"/>
                    <a:pt x="909" y="26"/>
                  </a:cubicBezTo>
                  <a:cubicBezTo>
                    <a:pt x="911" y="26"/>
                    <a:pt x="911" y="26"/>
                    <a:pt x="911" y="26"/>
                  </a:cubicBezTo>
                  <a:cubicBezTo>
                    <a:pt x="911" y="23"/>
                    <a:pt x="911" y="23"/>
                    <a:pt x="911" y="23"/>
                  </a:cubicBezTo>
                  <a:cubicBezTo>
                    <a:pt x="911" y="4"/>
                    <a:pt x="911" y="4"/>
                    <a:pt x="911" y="4"/>
                  </a:cubicBezTo>
                  <a:cubicBezTo>
                    <a:pt x="911" y="2"/>
                    <a:pt x="911" y="2"/>
                    <a:pt x="911" y="2"/>
                  </a:cubicBezTo>
                  <a:cubicBezTo>
                    <a:pt x="909" y="2"/>
                    <a:pt x="909" y="2"/>
                    <a:pt x="909" y="2"/>
                  </a:cubicBezTo>
                  <a:cubicBezTo>
                    <a:pt x="774" y="2"/>
                    <a:pt x="774" y="2"/>
                    <a:pt x="774" y="2"/>
                  </a:cubicBezTo>
                  <a:cubicBezTo>
                    <a:pt x="772" y="2"/>
                    <a:pt x="772" y="2"/>
                    <a:pt x="772" y="2"/>
                  </a:cubicBezTo>
                  <a:cubicBezTo>
                    <a:pt x="772" y="4"/>
                    <a:pt x="772" y="4"/>
                    <a:pt x="772" y="4"/>
                  </a:cubicBezTo>
                  <a:cubicBezTo>
                    <a:pt x="772" y="190"/>
                    <a:pt x="772" y="190"/>
                    <a:pt x="772" y="190"/>
                  </a:cubicBezTo>
                  <a:cubicBezTo>
                    <a:pt x="772" y="193"/>
                    <a:pt x="772" y="193"/>
                    <a:pt x="772" y="193"/>
                  </a:cubicBezTo>
                  <a:cubicBezTo>
                    <a:pt x="774" y="193"/>
                    <a:pt x="774" y="193"/>
                    <a:pt x="774" y="193"/>
                  </a:cubicBezTo>
                  <a:cubicBezTo>
                    <a:pt x="910" y="193"/>
                    <a:pt x="910" y="193"/>
                    <a:pt x="910" y="193"/>
                  </a:cubicBezTo>
                  <a:cubicBezTo>
                    <a:pt x="913" y="193"/>
                    <a:pt x="913" y="193"/>
                    <a:pt x="913" y="193"/>
                  </a:cubicBezTo>
                  <a:cubicBezTo>
                    <a:pt x="913" y="190"/>
                    <a:pt x="913" y="190"/>
                    <a:pt x="913" y="190"/>
                  </a:cubicBezTo>
                  <a:cubicBezTo>
                    <a:pt x="913" y="171"/>
                    <a:pt x="913" y="171"/>
                    <a:pt x="913" y="171"/>
                  </a:cubicBezTo>
                  <a:cubicBezTo>
                    <a:pt x="913" y="168"/>
                    <a:pt x="913" y="168"/>
                    <a:pt x="913" y="168"/>
                  </a:cubicBezTo>
                  <a:cubicBezTo>
                    <a:pt x="910" y="168"/>
                    <a:pt x="910" y="168"/>
                    <a:pt x="910" y="168"/>
                  </a:cubicBezTo>
                  <a:lnTo>
                    <a:pt x="798" y="168"/>
                  </a:lnTo>
                  <a:close/>
                  <a:moveTo>
                    <a:pt x="130" y="234"/>
                  </a:moveTo>
                  <a:cubicBezTo>
                    <a:pt x="129" y="234"/>
                    <a:pt x="129" y="234"/>
                    <a:pt x="129" y="234"/>
                  </a:cubicBezTo>
                  <a:cubicBezTo>
                    <a:pt x="128" y="235"/>
                    <a:pt x="128" y="235"/>
                    <a:pt x="128" y="235"/>
                  </a:cubicBezTo>
                  <a:cubicBezTo>
                    <a:pt x="80" y="308"/>
                    <a:pt x="80" y="308"/>
                    <a:pt x="80" y="308"/>
                  </a:cubicBezTo>
                  <a:cubicBezTo>
                    <a:pt x="32" y="235"/>
                    <a:pt x="32" y="235"/>
                    <a:pt x="32" y="235"/>
                  </a:cubicBezTo>
                  <a:cubicBezTo>
                    <a:pt x="31" y="234"/>
                    <a:pt x="31" y="234"/>
                    <a:pt x="31" y="234"/>
                  </a:cubicBezTo>
                  <a:cubicBezTo>
                    <a:pt x="30" y="234"/>
                    <a:pt x="30" y="234"/>
                    <a:pt x="30" y="234"/>
                  </a:cubicBezTo>
                  <a:cubicBezTo>
                    <a:pt x="14" y="234"/>
                    <a:pt x="14" y="234"/>
                    <a:pt x="14" y="234"/>
                  </a:cubicBezTo>
                  <a:cubicBezTo>
                    <a:pt x="11" y="234"/>
                    <a:pt x="11" y="234"/>
                    <a:pt x="11" y="234"/>
                  </a:cubicBezTo>
                  <a:cubicBezTo>
                    <a:pt x="11" y="237"/>
                    <a:pt x="11" y="237"/>
                    <a:pt x="11" y="237"/>
                  </a:cubicBezTo>
                  <a:cubicBezTo>
                    <a:pt x="11" y="376"/>
                    <a:pt x="11" y="376"/>
                    <a:pt x="11" y="376"/>
                  </a:cubicBezTo>
                  <a:cubicBezTo>
                    <a:pt x="11" y="378"/>
                    <a:pt x="11" y="378"/>
                    <a:pt x="11" y="378"/>
                  </a:cubicBezTo>
                  <a:cubicBezTo>
                    <a:pt x="14" y="378"/>
                    <a:pt x="14" y="378"/>
                    <a:pt x="14" y="378"/>
                  </a:cubicBezTo>
                  <a:cubicBezTo>
                    <a:pt x="29" y="378"/>
                    <a:pt x="29" y="378"/>
                    <a:pt x="29" y="378"/>
                  </a:cubicBezTo>
                  <a:cubicBezTo>
                    <a:pt x="32" y="378"/>
                    <a:pt x="32" y="378"/>
                    <a:pt x="32" y="378"/>
                  </a:cubicBezTo>
                  <a:cubicBezTo>
                    <a:pt x="32" y="376"/>
                    <a:pt x="32" y="376"/>
                    <a:pt x="32" y="376"/>
                  </a:cubicBezTo>
                  <a:cubicBezTo>
                    <a:pt x="32" y="272"/>
                    <a:pt x="32" y="272"/>
                    <a:pt x="32" y="272"/>
                  </a:cubicBezTo>
                  <a:cubicBezTo>
                    <a:pt x="77" y="339"/>
                    <a:pt x="77" y="339"/>
                    <a:pt x="77" y="339"/>
                  </a:cubicBezTo>
                  <a:cubicBezTo>
                    <a:pt x="78" y="340"/>
                    <a:pt x="78" y="340"/>
                    <a:pt x="78" y="340"/>
                  </a:cubicBezTo>
                  <a:cubicBezTo>
                    <a:pt x="79" y="340"/>
                    <a:pt x="79" y="340"/>
                    <a:pt x="79" y="340"/>
                  </a:cubicBezTo>
                  <a:cubicBezTo>
                    <a:pt x="80" y="340"/>
                    <a:pt x="80" y="340"/>
                    <a:pt x="80" y="340"/>
                  </a:cubicBezTo>
                  <a:cubicBezTo>
                    <a:pt x="82" y="340"/>
                    <a:pt x="82" y="340"/>
                    <a:pt x="82" y="340"/>
                  </a:cubicBezTo>
                  <a:cubicBezTo>
                    <a:pt x="82" y="339"/>
                    <a:pt x="82" y="339"/>
                    <a:pt x="82" y="339"/>
                  </a:cubicBezTo>
                  <a:cubicBezTo>
                    <a:pt x="128" y="272"/>
                    <a:pt x="128" y="272"/>
                    <a:pt x="128" y="272"/>
                  </a:cubicBezTo>
                  <a:cubicBezTo>
                    <a:pt x="128" y="376"/>
                    <a:pt x="128" y="376"/>
                    <a:pt x="128" y="376"/>
                  </a:cubicBezTo>
                  <a:cubicBezTo>
                    <a:pt x="128" y="378"/>
                    <a:pt x="128" y="378"/>
                    <a:pt x="128" y="378"/>
                  </a:cubicBezTo>
                  <a:cubicBezTo>
                    <a:pt x="131" y="378"/>
                    <a:pt x="131" y="378"/>
                    <a:pt x="131" y="378"/>
                  </a:cubicBezTo>
                  <a:cubicBezTo>
                    <a:pt x="146" y="378"/>
                    <a:pt x="146" y="378"/>
                    <a:pt x="146" y="378"/>
                  </a:cubicBezTo>
                  <a:cubicBezTo>
                    <a:pt x="149" y="378"/>
                    <a:pt x="149" y="378"/>
                    <a:pt x="149" y="378"/>
                  </a:cubicBezTo>
                  <a:cubicBezTo>
                    <a:pt x="149" y="376"/>
                    <a:pt x="149" y="376"/>
                    <a:pt x="149" y="376"/>
                  </a:cubicBezTo>
                  <a:cubicBezTo>
                    <a:pt x="149" y="237"/>
                    <a:pt x="149" y="237"/>
                    <a:pt x="149" y="237"/>
                  </a:cubicBezTo>
                  <a:cubicBezTo>
                    <a:pt x="149" y="234"/>
                    <a:pt x="149" y="234"/>
                    <a:pt x="149" y="234"/>
                  </a:cubicBezTo>
                  <a:cubicBezTo>
                    <a:pt x="146" y="234"/>
                    <a:pt x="146" y="234"/>
                    <a:pt x="146" y="234"/>
                  </a:cubicBezTo>
                  <a:lnTo>
                    <a:pt x="130" y="234"/>
                  </a:lnTo>
                  <a:close/>
                  <a:moveTo>
                    <a:pt x="937" y="358"/>
                  </a:moveTo>
                  <a:cubicBezTo>
                    <a:pt x="937" y="237"/>
                    <a:pt x="937" y="237"/>
                    <a:pt x="937" y="237"/>
                  </a:cubicBezTo>
                  <a:cubicBezTo>
                    <a:pt x="937" y="234"/>
                    <a:pt x="937" y="234"/>
                    <a:pt x="937" y="234"/>
                  </a:cubicBezTo>
                  <a:cubicBezTo>
                    <a:pt x="934" y="234"/>
                    <a:pt x="934" y="234"/>
                    <a:pt x="934" y="234"/>
                  </a:cubicBezTo>
                  <a:cubicBezTo>
                    <a:pt x="918" y="234"/>
                    <a:pt x="918" y="234"/>
                    <a:pt x="918" y="234"/>
                  </a:cubicBezTo>
                  <a:cubicBezTo>
                    <a:pt x="916" y="234"/>
                    <a:pt x="916" y="234"/>
                    <a:pt x="916" y="234"/>
                  </a:cubicBezTo>
                  <a:cubicBezTo>
                    <a:pt x="916" y="237"/>
                    <a:pt x="916" y="237"/>
                    <a:pt x="916" y="237"/>
                  </a:cubicBezTo>
                  <a:cubicBezTo>
                    <a:pt x="916" y="376"/>
                    <a:pt x="916" y="376"/>
                    <a:pt x="916" y="376"/>
                  </a:cubicBezTo>
                  <a:cubicBezTo>
                    <a:pt x="916" y="378"/>
                    <a:pt x="916" y="378"/>
                    <a:pt x="916" y="378"/>
                  </a:cubicBezTo>
                  <a:cubicBezTo>
                    <a:pt x="918" y="378"/>
                    <a:pt x="918" y="378"/>
                    <a:pt x="918" y="378"/>
                  </a:cubicBezTo>
                  <a:cubicBezTo>
                    <a:pt x="989" y="378"/>
                    <a:pt x="989" y="378"/>
                    <a:pt x="989" y="378"/>
                  </a:cubicBezTo>
                  <a:cubicBezTo>
                    <a:pt x="991" y="378"/>
                    <a:pt x="991" y="378"/>
                    <a:pt x="991" y="378"/>
                  </a:cubicBezTo>
                  <a:cubicBezTo>
                    <a:pt x="991" y="376"/>
                    <a:pt x="991" y="376"/>
                    <a:pt x="991" y="376"/>
                  </a:cubicBezTo>
                  <a:cubicBezTo>
                    <a:pt x="991" y="361"/>
                    <a:pt x="991" y="361"/>
                    <a:pt x="991" y="361"/>
                  </a:cubicBezTo>
                  <a:cubicBezTo>
                    <a:pt x="991" y="358"/>
                    <a:pt x="991" y="358"/>
                    <a:pt x="991" y="358"/>
                  </a:cubicBezTo>
                  <a:cubicBezTo>
                    <a:pt x="989" y="358"/>
                    <a:pt x="989" y="358"/>
                    <a:pt x="989" y="358"/>
                  </a:cubicBezTo>
                  <a:lnTo>
                    <a:pt x="937" y="358"/>
                  </a:lnTo>
                  <a:close/>
                  <a:moveTo>
                    <a:pt x="28" y="193"/>
                  </a:moveTo>
                  <a:cubicBezTo>
                    <a:pt x="28" y="191"/>
                    <a:pt x="28" y="191"/>
                    <a:pt x="28" y="191"/>
                  </a:cubicBezTo>
                  <a:cubicBezTo>
                    <a:pt x="50" y="144"/>
                    <a:pt x="50" y="144"/>
                    <a:pt x="50" y="144"/>
                  </a:cubicBezTo>
                  <a:cubicBezTo>
                    <a:pt x="147" y="144"/>
                    <a:pt x="147" y="144"/>
                    <a:pt x="147" y="144"/>
                  </a:cubicBezTo>
                  <a:cubicBezTo>
                    <a:pt x="168" y="191"/>
                    <a:pt x="168" y="191"/>
                    <a:pt x="168" y="191"/>
                  </a:cubicBezTo>
                  <a:cubicBezTo>
                    <a:pt x="169" y="193"/>
                    <a:pt x="169" y="193"/>
                    <a:pt x="169" y="193"/>
                  </a:cubicBezTo>
                  <a:cubicBezTo>
                    <a:pt x="171" y="193"/>
                    <a:pt x="171" y="193"/>
                    <a:pt x="171" y="193"/>
                  </a:cubicBezTo>
                  <a:cubicBezTo>
                    <a:pt x="193" y="193"/>
                    <a:pt x="193" y="193"/>
                    <a:pt x="193" y="193"/>
                  </a:cubicBezTo>
                  <a:cubicBezTo>
                    <a:pt x="198" y="193"/>
                    <a:pt x="198" y="193"/>
                    <a:pt x="198" y="193"/>
                  </a:cubicBezTo>
                  <a:cubicBezTo>
                    <a:pt x="196" y="189"/>
                    <a:pt x="196" y="189"/>
                    <a:pt x="196" y="189"/>
                  </a:cubicBezTo>
                  <a:cubicBezTo>
                    <a:pt x="111" y="2"/>
                    <a:pt x="111" y="2"/>
                    <a:pt x="111" y="2"/>
                  </a:cubicBezTo>
                  <a:cubicBezTo>
                    <a:pt x="110" y="0"/>
                    <a:pt x="110" y="0"/>
                    <a:pt x="110" y="0"/>
                  </a:cubicBezTo>
                  <a:cubicBezTo>
                    <a:pt x="109" y="0"/>
                    <a:pt x="109" y="0"/>
                    <a:pt x="109" y="0"/>
                  </a:cubicBezTo>
                  <a:cubicBezTo>
                    <a:pt x="89" y="0"/>
                    <a:pt x="89" y="0"/>
                    <a:pt x="89" y="0"/>
                  </a:cubicBezTo>
                  <a:cubicBezTo>
                    <a:pt x="87" y="0"/>
                    <a:pt x="87" y="0"/>
                    <a:pt x="87" y="0"/>
                  </a:cubicBezTo>
                  <a:cubicBezTo>
                    <a:pt x="87" y="2"/>
                    <a:pt x="87" y="2"/>
                    <a:pt x="87" y="2"/>
                  </a:cubicBezTo>
                  <a:cubicBezTo>
                    <a:pt x="2" y="189"/>
                    <a:pt x="2" y="189"/>
                    <a:pt x="2" y="189"/>
                  </a:cubicBezTo>
                  <a:cubicBezTo>
                    <a:pt x="0" y="193"/>
                    <a:pt x="0" y="193"/>
                    <a:pt x="0" y="193"/>
                  </a:cubicBezTo>
                  <a:cubicBezTo>
                    <a:pt x="4" y="193"/>
                    <a:pt x="4" y="193"/>
                    <a:pt x="4" y="193"/>
                  </a:cubicBezTo>
                  <a:cubicBezTo>
                    <a:pt x="26" y="193"/>
                    <a:pt x="26" y="193"/>
                    <a:pt x="26" y="193"/>
                  </a:cubicBezTo>
                  <a:lnTo>
                    <a:pt x="28" y="193"/>
                  </a:lnTo>
                  <a:close/>
                  <a:moveTo>
                    <a:pt x="99" y="34"/>
                  </a:moveTo>
                  <a:cubicBezTo>
                    <a:pt x="137" y="119"/>
                    <a:pt x="137" y="119"/>
                    <a:pt x="137" y="119"/>
                  </a:cubicBezTo>
                  <a:cubicBezTo>
                    <a:pt x="60" y="119"/>
                    <a:pt x="60" y="119"/>
                    <a:pt x="60" y="119"/>
                  </a:cubicBezTo>
                  <a:lnTo>
                    <a:pt x="99" y="34"/>
                  </a:lnTo>
                  <a:close/>
                  <a:moveTo>
                    <a:pt x="246" y="193"/>
                  </a:moveTo>
                  <a:cubicBezTo>
                    <a:pt x="248" y="193"/>
                    <a:pt x="248" y="193"/>
                    <a:pt x="248" y="193"/>
                  </a:cubicBezTo>
                  <a:cubicBezTo>
                    <a:pt x="248" y="190"/>
                    <a:pt x="248" y="190"/>
                    <a:pt x="248" y="190"/>
                  </a:cubicBezTo>
                  <a:cubicBezTo>
                    <a:pt x="248" y="127"/>
                    <a:pt x="248" y="127"/>
                    <a:pt x="248" y="127"/>
                  </a:cubicBezTo>
                  <a:cubicBezTo>
                    <a:pt x="291" y="127"/>
                    <a:pt x="291" y="127"/>
                    <a:pt x="291" y="127"/>
                  </a:cubicBezTo>
                  <a:cubicBezTo>
                    <a:pt x="328" y="127"/>
                    <a:pt x="366" y="108"/>
                    <a:pt x="366" y="64"/>
                  </a:cubicBezTo>
                  <a:cubicBezTo>
                    <a:pt x="366" y="63"/>
                    <a:pt x="366" y="63"/>
                    <a:pt x="366" y="63"/>
                  </a:cubicBezTo>
                  <a:cubicBezTo>
                    <a:pt x="366" y="26"/>
                    <a:pt x="338" y="2"/>
                    <a:pt x="294" y="2"/>
                  </a:cubicBezTo>
                  <a:cubicBezTo>
                    <a:pt x="225" y="2"/>
                    <a:pt x="225" y="2"/>
                    <a:pt x="225" y="2"/>
                  </a:cubicBezTo>
                  <a:cubicBezTo>
                    <a:pt x="222" y="2"/>
                    <a:pt x="222" y="2"/>
                    <a:pt x="222" y="2"/>
                  </a:cubicBezTo>
                  <a:cubicBezTo>
                    <a:pt x="222" y="4"/>
                    <a:pt x="222" y="4"/>
                    <a:pt x="222" y="4"/>
                  </a:cubicBezTo>
                  <a:cubicBezTo>
                    <a:pt x="222" y="190"/>
                    <a:pt x="222" y="190"/>
                    <a:pt x="222" y="190"/>
                  </a:cubicBezTo>
                  <a:cubicBezTo>
                    <a:pt x="222" y="193"/>
                    <a:pt x="222" y="193"/>
                    <a:pt x="222" y="193"/>
                  </a:cubicBezTo>
                  <a:cubicBezTo>
                    <a:pt x="225" y="193"/>
                    <a:pt x="225" y="193"/>
                    <a:pt x="225" y="193"/>
                  </a:cubicBezTo>
                  <a:lnTo>
                    <a:pt x="246" y="193"/>
                  </a:lnTo>
                  <a:close/>
                  <a:moveTo>
                    <a:pt x="248" y="26"/>
                  </a:moveTo>
                  <a:cubicBezTo>
                    <a:pt x="293" y="26"/>
                    <a:pt x="293" y="26"/>
                    <a:pt x="293" y="26"/>
                  </a:cubicBezTo>
                  <a:cubicBezTo>
                    <a:pt x="323" y="26"/>
                    <a:pt x="340" y="40"/>
                    <a:pt x="340" y="64"/>
                  </a:cubicBezTo>
                  <a:cubicBezTo>
                    <a:pt x="340" y="65"/>
                    <a:pt x="340" y="65"/>
                    <a:pt x="340" y="65"/>
                  </a:cubicBezTo>
                  <a:cubicBezTo>
                    <a:pt x="340" y="88"/>
                    <a:pt x="321" y="103"/>
                    <a:pt x="292" y="103"/>
                  </a:cubicBezTo>
                  <a:cubicBezTo>
                    <a:pt x="248" y="103"/>
                    <a:pt x="248" y="103"/>
                    <a:pt x="248" y="103"/>
                  </a:cubicBezTo>
                  <a:lnTo>
                    <a:pt x="248" y="26"/>
                  </a:lnTo>
                  <a:close/>
                  <a:moveTo>
                    <a:pt x="730" y="193"/>
                  </a:moveTo>
                  <a:cubicBezTo>
                    <a:pt x="730" y="190"/>
                    <a:pt x="730" y="190"/>
                    <a:pt x="730" y="190"/>
                  </a:cubicBezTo>
                  <a:cubicBezTo>
                    <a:pt x="730" y="4"/>
                    <a:pt x="730" y="4"/>
                    <a:pt x="730" y="4"/>
                  </a:cubicBezTo>
                  <a:cubicBezTo>
                    <a:pt x="730" y="2"/>
                    <a:pt x="730" y="2"/>
                    <a:pt x="730" y="2"/>
                  </a:cubicBezTo>
                  <a:cubicBezTo>
                    <a:pt x="728" y="2"/>
                    <a:pt x="728" y="2"/>
                    <a:pt x="728" y="2"/>
                  </a:cubicBezTo>
                  <a:cubicBezTo>
                    <a:pt x="707" y="2"/>
                    <a:pt x="707" y="2"/>
                    <a:pt x="707" y="2"/>
                  </a:cubicBezTo>
                  <a:cubicBezTo>
                    <a:pt x="704" y="2"/>
                    <a:pt x="704" y="2"/>
                    <a:pt x="704" y="2"/>
                  </a:cubicBezTo>
                  <a:cubicBezTo>
                    <a:pt x="704" y="4"/>
                    <a:pt x="704" y="4"/>
                    <a:pt x="704" y="4"/>
                  </a:cubicBezTo>
                  <a:cubicBezTo>
                    <a:pt x="704" y="190"/>
                    <a:pt x="704" y="190"/>
                    <a:pt x="704" y="190"/>
                  </a:cubicBezTo>
                  <a:cubicBezTo>
                    <a:pt x="704" y="193"/>
                    <a:pt x="704" y="193"/>
                    <a:pt x="704" y="193"/>
                  </a:cubicBezTo>
                  <a:cubicBezTo>
                    <a:pt x="707" y="193"/>
                    <a:pt x="707" y="193"/>
                    <a:pt x="707" y="193"/>
                  </a:cubicBezTo>
                  <a:cubicBezTo>
                    <a:pt x="728" y="193"/>
                    <a:pt x="728" y="193"/>
                    <a:pt x="728" y="193"/>
                  </a:cubicBezTo>
                  <a:lnTo>
                    <a:pt x="730" y="193"/>
                  </a:lnTo>
                  <a:close/>
                  <a:moveTo>
                    <a:pt x="1067" y="296"/>
                  </a:moveTo>
                  <a:cubicBezTo>
                    <a:pt x="1037" y="290"/>
                    <a:pt x="1032" y="283"/>
                    <a:pt x="1032" y="272"/>
                  </a:cubicBezTo>
                  <a:cubicBezTo>
                    <a:pt x="1032" y="271"/>
                    <a:pt x="1032" y="271"/>
                    <a:pt x="1032" y="271"/>
                  </a:cubicBezTo>
                  <a:cubicBezTo>
                    <a:pt x="1032" y="260"/>
                    <a:pt x="1043" y="252"/>
                    <a:pt x="1059" y="252"/>
                  </a:cubicBezTo>
                  <a:cubicBezTo>
                    <a:pt x="1073" y="252"/>
                    <a:pt x="1085" y="256"/>
                    <a:pt x="1097" y="266"/>
                  </a:cubicBezTo>
                  <a:cubicBezTo>
                    <a:pt x="1099" y="268"/>
                    <a:pt x="1099" y="268"/>
                    <a:pt x="1099" y="268"/>
                  </a:cubicBezTo>
                  <a:cubicBezTo>
                    <a:pt x="1101" y="266"/>
                    <a:pt x="1101" y="266"/>
                    <a:pt x="1101" y="266"/>
                  </a:cubicBezTo>
                  <a:cubicBezTo>
                    <a:pt x="1110" y="254"/>
                    <a:pt x="1110" y="254"/>
                    <a:pt x="1110" y="254"/>
                  </a:cubicBezTo>
                  <a:cubicBezTo>
                    <a:pt x="1111" y="252"/>
                    <a:pt x="1111" y="252"/>
                    <a:pt x="1111" y="252"/>
                  </a:cubicBezTo>
                  <a:cubicBezTo>
                    <a:pt x="1109" y="250"/>
                    <a:pt x="1109" y="250"/>
                    <a:pt x="1109" y="250"/>
                  </a:cubicBezTo>
                  <a:cubicBezTo>
                    <a:pt x="1094" y="238"/>
                    <a:pt x="1079" y="232"/>
                    <a:pt x="1059" y="232"/>
                  </a:cubicBezTo>
                  <a:cubicBezTo>
                    <a:pt x="1031" y="232"/>
                    <a:pt x="1011" y="249"/>
                    <a:pt x="1011" y="273"/>
                  </a:cubicBezTo>
                  <a:cubicBezTo>
                    <a:pt x="1011" y="273"/>
                    <a:pt x="1011" y="273"/>
                    <a:pt x="1011" y="273"/>
                  </a:cubicBezTo>
                  <a:cubicBezTo>
                    <a:pt x="1011" y="300"/>
                    <a:pt x="1030" y="309"/>
                    <a:pt x="1059" y="316"/>
                  </a:cubicBezTo>
                  <a:cubicBezTo>
                    <a:pt x="1088" y="322"/>
                    <a:pt x="1093" y="329"/>
                    <a:pt x="1093" y="340"/>
                  </a:cubicBezTo>
                  <a:cubicBezTo>
                    <a:pt x="1093" y="340"/>
                    <a:pt x="1093" y="340"/>
                    <a:pt x="1093" y="340"/>
                  </a:cubicBezTo>
                  <a:cubicBezTo>
                    <a:pt x="1093" y="352"/>
                    <a:pt x="1082" y="361"/>
                    <a:pt x="1065" y="361"/>
                  </a:cubicBezTo>
                  <a:cubicBezTo>
                    <a:pt x="1048" y="361"/>
                    <a:pt x="1034" y="355"/>
                    <a:pt x="1019" y="342"/>
                  </a:cubicBezTo>
                  <a:cubicBezTo>
                    <a:pt x="1017" y="340"/>
                    <a:pt x="1017" y="340"/>
                    <a:pt x="1017" y="340"/>
                  </a:cubicBezTo>
                  <a:cubicBezTo>
                    <a:pt x="1016" y="342"/>
                    <a:pt x="1016" y="342"/>
                    <a:pt x="1016" y="342"/>
                  </a:cubicBezTo>
                  <a:cubicBezTo>
                    <a:pt x="1006" y="354"/>
                    <a:pt x="1006" y="354"/>
                    <a:pt x="1006" y="354"/>
                  </a:cubicBezTo>
                  <a:cubicBezTo>
                    <a:pt x="1004" y="356"/>
                    <a:pt x="1004" y="356"/>
                    <a:pt x="1004" y="356"/>
                  </a:cubicBezTo>
                  <a:cubicBezTo>
                    <a:pt x="1006" y="357"/>
                    <a:pt x="1006" y="357"/>
                    <a:pt x="1006" y="357"/>
                  </a:cubicBezTo>
                  <a:cubicBezTo>
                    <a:pt x="1024" y="373"/>
                    <a:pt x="1042" y="380"/>
                    <a:pt x="1065" y="380"/>
                  </a:cubicBezTo>
                  <a:cubicBezTo>
                    <a:pt x="1094" y="380"/>
                    <a:pt x="1115" y="363"/>
                    <a:pt x="1115" y="338"/>
                  </a:cubicBezTo>
                  <a:cubicBezTo>
                    <a:pt x="1115" y="338"/>
                    <a:pt x="1115" y="338"/>
                    <a:pt x="1115" y="338"/>
                  </a:cubicBezTo>
                  <a:cubicBezTo>
                    <a:pt x="1115" y="316"/>
                    <a:pt x="1100" y="303"/>
                    <a:pt x="1067" y="296"/>
                  </a:cubicBezTo>
                  <a:close/>
                  <a:moveTo>
                    <a:pt x="1012" y="193"/>
                  </a:moveTo>
                  <a:cubicBezTo>
                    <a:pt x="1071" y="193"/>
                    <a:pt x="1113" y="153"/>
                    <a:pt x="1113" y="97"/>
                  </a:cubicBezTo>
                  <a:cubicBezTo>
                    <a:pt x="1113" y="97"/>
                    <a:pt x="1113" y="97"/>
                    <a:pt x="1113" y="97"/>
                  </a:cubicBezTo>
                  <a:cubicBezTo>
                    <a:pt x="1113" y="42"/>
                    <a:pt x="1071" y="2"/>
                    <a:pt x="1012" y="2"/>
                  </a:cubicBezTo>
                  <a:cubicBezTo>
                    <a:pt x="948" y="2"/>
                    <a:pt x="948" y="2"/>
                    <a:pt x="948" y="2"/>
                  </a:cubicBezTo>
                  <a:cubicBezTo>
                    <a:pt x="945" y="2"/>
                    <a:pt x="945" y="2"/>
                    <a:pt x="945" y="2"/>
                  </a:cubicBezTo>
                  <a:cubicBezTo>
                    <a:pt x="945" y="4"/>
                    <a:pt x="945" y="4"/>
                    <a:pt x="945" y="4"/>
                  </a:cubicBezTo>
                  <a:cubicBezTo>
                    <a:pt x="945" y="190"/>
                    <a:pt x="945" y="190"/>
                    <a:pt x="945" y="190"/>
                  </a:cubicBezTo>
                  <a:cubicBezTo>
                    <a:pt x="945" y="193"/>
                    <a:pt x="945" y="193"/>
                    <a:pt x="945" y="193"/>
                  </a:cubicBezTo>
                  <a:cubicBezTo>
                    <a:pt x="948" y="193"/>
                    <a:pt x="948" y="193"/>
                    <a:pt x="948" y="193"/>
                  </a:cubicBezTo>
                  <a:lnTo>
                    <a:pt x="1012" y="193"/>
                  </a:lnTo>
                  <a:close/>
                  <a:moveTo>
                    <a:pt x="971" y="26"/>
                  </a:moveTo>
                  <a:cubicBezTo>
                    <a:pt x="1012" y="26"/>
                    <a:pt x="1012" y="26"/>
                    <a:pt x="1012" y="26"/>
                  </a:cubicBezTo>
                  <a:cubicBezTo>
                    <a:pt x="1056" y="26"/>
                    <a:pt x="1086" y="55"/>
                    <a:pt x="1086" y="97"/>
                  </a:cubicBezTo>
                  <a:cubicBezTo>
                    <a:pt x="1086" y="98"/>
                    <a:pt x="1086" y="98"/>
                    <a:pt x="1086" y="98"/>
                  </a:cubicBezTo>
                  <a:cubicBezTo>
                    <a:pt x="1086" y="139"/>
                    <a:pt x="1056" y="168"/>
                    <a:pt x="1012" y="168"/>
                  </a:cubicBezTo>
                  <a:cubicBezTo>
                    <a:pt x="971" y="168"/>
                    <a:pt x="971" y="168"/>
                    <a:pt x="971" y="168"/>
                  </a:cubicBezTo>
                  <a:lnTo>
                    <a:pt x="971" y="26"/>
                  </a:lnTo>
                  <a:close/>
                  <a:moveTo>
                    <a:pt x="252" y="235"/>
                  </a:moveTo>
                  <a:cubicBezTo>
                    <a:pt x="252" y="233"/>
                    <a:pt x="252" y="233"/>
                    <a:pt x="252" y="233"/>
                  </a:cubicBezTo>
                  <a:cubicBezTo>
                    <a:pt x="250" y="233"/>
                    <a:pt x="250" y="233"/>
                    <a:pt x="250" y="233"/>
                  </a:cubicBezTo>
                  <a:cubicBezTo>
                    <a:pt x="235" y="233"/>
                    <a:pt x="235" y="233"/>
                    <a:pt x="235" y="233"/>
                  </a:cubicBezTo>
                  <a:cubicBezTo>
                    <a:pt x="234" y="233"/>
                    <a:pt x="234" y="233"/>
                    <a:pt x="234" y="233"/>
                  </a:cubicBezTo>
                  <a:cubicBezTo>
                    <a:pt x="233" y="235"/>
                    <a:pt x="233" y="235"/>
                    <a:pt x="233" y="235"/>
                  </a:cubicBezTo>
                  <a:cubicBezTo>
                    <a:pt x="170" y="374"/>
                    <a:pt x="170" y="374"/>
                    <a:pt x="170" y="374"/>
                  </a:cubicBezTo>
                  <a:cubicBezTo>
                    <a:pt x="168" y="378"/>
                    <a:pt x="168" y="378"/>
                    <a:pt x="168" y="378"/>
                  </a:cubicBezTo>
                  <a:cubicBezTo>
                    <a:pt x="172" y="378"/>
                    <a:pt x="172" y="378"/>
                    <a:pt x="172" y="378"/>
                  </a:cubicBezTo>
                  <a:cubicBezTo>
                    <a:pt x="188" y="378"/>
                    <a:pt x="188" y="378"/>
                    <a:pt x="188" y="378"/>
                  </a:cubicBezTo>
                  <a:cubicBezTo>
                    <a:pt x="190" y="378"/>
                    <a:pt x="190" y="378"/>
                    <a:pt x="190" y="378"/>
                  </a:cubicBezTo>
                  <a:cubicBezTo>
                    <a:pt x="191" y="377"/>
                    <a:pt x="191" y="377"/>
                    <a:pt x="191" y="377"/>
                  </a:cubicBezTo>
                  <a:cubicBezTo>
                    <a:pt x="206" y="342"/>
                    <a:pt x="206" y="342"/>
                    <a:pt x="206" y="342"/>
                  </a:cubicBezTo>
                  <a:cubicBezTo>
                    <a:pt x="278" y="342"/>
                    <a:pt x="278" y="342"/>
                    <a:pt x="278" y="342"/>
                  </a:cubicBezTo>
                  <a:cubicBezTo>
                    <a:pt x="294" y="377"/>
                    <a:pt x="294" y="377"/>
                    <a:pt x="294" y="377"/>
                  </a:cubicBezTo>
                  <a:cubicBezTo>
                    <a:pt x="294" y="378"/>
                    <a:pt x="294" y="378"/>
                    <a:pt x="294" y="378"/>
                  </a:cubicBezTo>
                  <a:cubicBezTo>
                    <a:pt x="296" y="378"/>
                    <a:pt x="296" y="378"/>
                    <a:pt x="296" y="378"/>
                  </a:cubicBezTo>
                  <a:cubicBezTo>
                    <a:pt x="313" y="378"/>
                    <a:pt x="313" y="378"/>
                    <a:pt x="313" y="378"/>
                  </a:cubicBezTo>
                  <a:cubicBezTo>
                    <a:pt x="317" y="378"/>
                    <a:pt x="317" y="378"/>
                    <a:pt x="317" y="378"/>
                  </a:cubicBezTo>
                  <a:cubicBezTo>
                    <a:pt x="315" y="374"/>
                    <a:pt x="315" y="374"/>
                    <a:pt x="315" y="374"/>
                  </a:cubicBezTo>
                  <a:lnTo>
                    <a:pt x="252" y="235"/>
                  </a:lnTo>
                  <a:close/>
                  <a:moveTo>
                    <a:pt x="215" y="322"/>
                  </a:moveTo>
                  <a:cubicBezTo>
                    <a:pt x="242" y="261"/>
                    <a:pt x="242" y="261"/>
                    <a:pt x="242" y="261"/>
                  </a:cubicBezTo>
                  <a:cubicBezTo>
                    <a:pt x="270" y="322"/>
                    <a:pt x="270" y="322"/>
                    <a:pt x="270" y="322"/>
                  </a:cubicBezTo>
                  <a:lnTo>
                    <a:pt x="215" y="322"/>
                  </a:lnTo>
                  <a:close/>
                  <a:moveTo>
                    <a:pt x="674" y="193"/>
                  </a:moveTo>
                  <a:cubicBezTo>
                    <a:pt x="674" y="190"/>
                    <a:pt x="674" y="190"/>
                    <a:pt x="674" y="190"/>
                  </a:cubicBezTo>
                  <a:cubicBezTo>
                    <a:pt x="674" y="171"/>
                    <a:pt x="674" y="171"/>
                    <a:pt x="674" y="171"/>
                  </a:cubicBezTo>
                  <a:cubicBezTo>
                    <a:pt x="674" y="168"/>
                    <a:pt x="674" y="168"/>
                    <a:pt x="674" y="168"/>
                  </a:cubicBezTo>
                  <a:cubicBezTo>
                    <a:pt x="672" y="168"/>
                    <a:pt x="672" y="168"/>
                    <a:pt x="672" y="168"/>
                  </a:cubicBezTo>
                  <a:cubicBezTo>
                    <a:pt x="590" y="168"/>
                    <a:pt x="590" y="168"/>
                    <a:pt x="590" y="168"/>
                  </a:cubicBezTo>
                  <a:cubicBezTo>
                    <a:pt x="590" y="4"/>
                    <a:pt x="590" y="4"/>
                    <a:pt x="590" y="4"/>
                  </a:cubicBezTo>
                  <a:cubicBezTo>
                    <a:pt x="590" y="2"/>
                    <a:pt x="590" y="2"/>
                    <a:pt x="590" y="2"/>
                  </a:cubicBezTo>
                  <a:cubicBezTo>
                    <a:pt x="588" y="2"/>
                    <a:pt x="588" y="2"/>
                    <a:pt x="588" y="2"/>
                  </a:cubicBezTo>
                  <a:cubicBezTo>
                    <a:pt x="567" y="2"/>
                    <a:pt x="567" y="2"/>
                    <a:pt x="567" y="2"/>
                  </a:cubicBezTo>
                  <a:cubicBezTo>
                    <a:pt x="564" y="2"/>
                    <a:pt x="564" y="2"/>
                    <a:pt x="564" y="2"/>
                  </a:cubicBezTo>
                  <a:cubicBezTo>
                    <a:pt x="564" y="4"/>
                    <a:pt x="564" y="4"/>
                    <a:pt x="564" y="4"/>
                  </a:cubicBezTo>
                  <a:cubicBezTo>
                    <a:pt x="564" y="190"/>
                    <a:pt x="564" y="190"/>
                    <a:pt x="564" y="190"/>
                  </a:cubicBezTo>
                  <a:cubicBezTo>
                    <a:pt x="564" y="193"/>
                    <a:pt x="564" y="193"/>
                    <a:pt x="564" y="193"/>
                  </a:cubicBezTo>
                  <a:cubicBezTo>
                    <a:pt x="567" y="193"/>
                    <a:pt x="567" y="193"/>
                    <a:pt x="567" y="193"/>
                  </a:cubicBezTo>
                  <a:cubicBezTo>
                    <a:pt x="672" y="193"/>
                    <a:pt x="672" y="193"/>
                    <a:pt x="672" y="193"/>
                  </a:cubicBezTo>
                  <a:lnTo>
                    <a:pt x="674" y="193"/>
                  </a:lnTo>
                  <a:close/>
                  <a:moveTo>
                    <a:pt x="643" y="321"/>
                  </a:moveTo>
                  <a:cubicBezTo>
                    <a:pt x="665" y="315"/>
                    <a:pt x="678" y="300"/>
                    <a:pt x="678" y="279"/>
                  </a:cubicBezTo>
                  <a:cubicBezTo>
                    <a:pt x="678" y="278"/>
                    <a:pt x="678" y="278"/>
                    <a:pt x="678" y="278"/>
                  </a:cubicBezTo>
                  <a:cubicBezTo>
                    <a:pt x="678" y="267"/>
                    <a:pt x="674" y="256"/>
                    <a:pt x="667" y="249"/>
                  </a:cubicBezTo>
                  <a:cubicBezTo>
                    <a:pt x="657" y="240"/>
                    <a:pt x="643" y="234"/>
                    <a:pt x="625" y="234"/>
                  </a:cubicBezTo>
                  <a:cubicBezTo>
                    <a:pt x="566" y="234"/>
                    <a:pt x="566" y="234"/>
                    <a:pt x="566" y="234"/>
                  </a:cubicBezTo>
                  <a:cubicBezTo>
                    <a:pt x="563" y="234"/>
                    <a:pt x="563" y="234"/>
                    <a:pt x="563" y="234"/>
                  </a:cubicBezTo>
                  <a:cubicBezTo>
                    <a:pt x="563" y="237"/>
                    <a:pt x="563" y="237"/>
                    <a:pt x="563" y="237"/>
                  </a:cubicBezTo>
                  <a:cubicBezTo>
                    <a:pt x="563" y="376"/>
                    <a:pt x="563" y="376"/>
                    <a:pt x="563" y="376"/>
                  </a:cubicBezTo>
                  <a:cubicBezTo>
                    <a:pt x="563" y="378"/>
                    <a:pt x="563" y="378"/>
                    <a:pt x="563" y="378"/>
                  </a:cubicBezTo>
                  <a:cubicBezTo>
                    <a:pt x="566" y="378"/>
                    <a:pt x="566" y="378"/>
                    <a:pt x="566" y="378"/>
                  </a:cubicBezTo>
                  <a:cubicBezTo>
                    <a:pt x="582" y="378"/>
                    <a:pt x="582" y="378"/>
                    <a:pt x="582" y="378"/>
                  </a:cubicBezTo>
                  <a:cubicBezTo>
                    <a:pt x="584" y="378"/>
                    <a:pt x="584" y="378"/>
                    <a:pt x="584" y="378"/>
                  </a:cubicBezTo>
                  <a:cubicBezTo>
                    <a:pt x="584" y="376"/>
                    <a:pt x="584" y="376"/>
                    <a:pt x="584" y="376"/>
                  </a:cubicBezTo>
                  <a:cubicBezTo>
                    <a:pt x="584" y="324"/>
                    <a:pt x="584" y="324"/>
                    <a:pt x="584" y="324"/>
                  </a:cubicBezTo>
                  <a:cubicBezTo>
                    <a:pt x="620" y="324"/>
                    <a:pt x="620" y="324"/>
                    <a:pt x="620" y="324"/>
                  </a:cubicBezTo>
                  <a:cubicBezTo>
                    <a:pt x="659" y="377"/>
                    <a:pt x="659" y="377"/>
                    <a:pt x="659" y="377"/>
                  </a:cubicBezTo>
                  <a:cubicBezTo>
                    <a:pt x="660" y="378"/>
                    <a:pt x="660" y="378"/>
                    <a:pt x="660" y="378"/>
                  </a:cubicBezTo>
                  <a:cubicBezTo>
                    <a:pt x="661" y="378"/>
                    <a:pt x="661" y="378"/>
                    <a:pt x="661" y="378"/>
                  </a:cubicBezTo>
                  <a:cubicBezTo>
                    <a:pt x="681" y="378"/>
                    <a:pt x="681" y="378"/>
                    <a:pt x="681" y="378"/>
                  </a:cubicBezTo>
                  <a:cubicBezTo>
                    <a:pt x="686" y="378"/>
                    <a:pt x="686" y="378"/>
                    <a:pt x="686" y="378"/>
                  </a:cubicBezTo>
                  <a:cubicBezTo>
                    <a:pt x="683" y="374"/>
                    <a:pt x="683" y="374"/>
                    <a:pt x="683" y="374"/>
                  </a:cubicBezTo>
                  <a:lnTo>
                    <a:pt x="643" y="321"/>
                  </a:lnTo>
                  <a:close/>
                  <a:moveTo>
                    <a:pt x="584" y="305"/>
                  </a:moveTo>
                  <a:cubicBezTo>
                    <a:pt x="584" y="254"/>
                    <a:pt x="584" y="254"/>
                    <a:pt x="584" y="254"/>
                  </a:cubicBezTo>
                  <a:cubicBezTo>
                    <a:pt x="624" y="254"/>
                    <a:pt x="624" y="254"/>
                    <a:pt x="624" y="254"/>
                  </a:cubicBezTo>
                  <a:cubicBezTo>
                    <a:pt x="645" y="254"/>
                    <a:pt x="657" y="263"/>
                    <a:pt x="657" y="279"/>
                  </a:cubicBezTo>
                  <a:cubicBezTo>
                    <a:pt x="657" y="279"/>
                    <a:pt x="657" y="279"/>
                    <a:pt x="657" y="279"/>
                  </a:cubicBezTo>
                  <a:cubicBezTo>
                    <a:pt x="657" y="295"/>
                    <a:pt x="644" y="305"/>
                    <a:pt x="624" y="305"/>
                  </a:cubicBezTo>
                  <a:lnTo>
                    <a:pt x="584" y="305"/>
                  </a:lnTo>
                  <a:close/>
                  <a:moveTo>
                    <a:pt x="451" y="359"/>
                  </a:moveTo>
                  <a:cubicBezTo>
                    <a:pt x="451" y="315"/>
                    <a:pt x="451" y="315"/>
                    <a:pt x="451" y="315"/>
                  </a:cubicBezTo>
                  <a:cubicBezTo>
                    <a:pt x="524" y="315"/>
                    <a:pt x="524" y="315"/>
                    <a:pt x="524" y="315"/>
                  </a:cubicBezTo>
                  <a:cubicBezTo>
                    <a:pt x="527" y="315"/>
                    <a:pt x="527" y="315"/>
                    <a:pt x="527" y="315"/>
                  </a:cubicBezTo>
                  <a:cubicBezTo>
                    <a:pt x="527" y="313"/>
                    <a:pt x="527" y="313"/>
                    <a:pt x="527" y="313"/>
                  </a:cubicBezTo>
                  <a:cubicBezTo>
                    <a:pt x="527" y="299"/>
                    <a:pt x="527" y="299"/>
                    <a:pt x="527" y="299"/>
                  </a:cubicBezTo>
                  <a:cubicBezTo>
                    <a:pt x="527" y="296"/>
                    <a:pt x="527" y="296"/>
                    <a:pt x="527" y="296"/>
                  </a:cubicBezTo>
                  <a:cubicBezTo>
                    <a:pt x="524" y="296"/>
                    <a:pt x="524" y="296"/>
                    <a:pt x="524" y="296"/>
                  </a:cubicBezTo>
                  <a:cubicBezTo>
                    <a:pt x="451" y="296"/>
                    <a:pt x="451" y="296"/>
                    <a:pt x="451" y="296"/>
                  </a:cubicBezTo>
                  <a:cubicBezTo>
                    <a:pt x="451" y="254"/>
                    <a:pt x="451" y="254"/>
                    <a:pt x="451" y="254"/>
                  </a:cubicBezTo>
                  <a:cubicBezTo>
                    <a:pt x="533" y="254"/>
                    <a:pt x="533" y="254"/>
                    <a:pt x="533" y="254"/>
                  </a:cubicBezTo>
                  <a:cubicBezTo>
                    <a:pt x="536" y="254"/>
                    <a:pt x="536" y="254"/>
                    <a:pt x="536" y="254"/>
                  </a:cubicBezTo>
                  <a:cubicBezTo>
                    <a:pt x="536" y="251"/>
                    <a:pt x="536" y="251"/>
                    <a:pt x="536" y="251"/>
                  </a:cubicBezTo>
                  <a:cubicBezTo>
                    <a:pt x="536" y="237"/>
                    <a:pt x="536" y="237"/>
                    <a:pt x="536" y="237"/>
                  </a:cubicBezTo>
                  <a:cubicBezTo>
                    <a:pt x="536" y="234"/>
                    <a:pt x="536" y="234"/>
                    <a:pt x="536" y="234"/>
                  </a:cubicBezTo>
                  <a:cubicBezTo>
                    <a:pt x="533" y="234"/>
                    <a:pt x="533" y="234"/>
                    <a:pt x="533" y="234"/>
                  </a:cubicBezTo>
                  <a:cubicBezTo>
                    <a:pt x="433" y="234"/>
                    <a:pt x="433" y="234"/>
                    <a:pt x="433" y="234"/>
                  </a:cubicBezTo>
                  <a:cubicBezTo>
                    <a:pt x="430" y="234"/>
                    <a:pt x="430" y="234"/>
                    <a:pt x="430" y="234"/>
                  </a:cubicBezTo>
                  <a:cubicBezTo>
                    <a:pt x="430" y="237"/>
                    <a:pt x="430" y="237"/>
                    <a:pt x="430" y="237"/>
                  </a:cubicBezTo>
                  <a:cubicBezTo>
                    <a:pt x="430" y="376"/>
                    <a:pt x="430" y="376"/>
                    <a:pt x="430" y="376"/>
                  </a:cubicBezTo>
                  <a:cubicBezTo>
                    <a:pt x="430" y="378"/>
                    <a:pt x="430" y="378"/>
                    <a:pt x="430" y="378"/>
                  </a:cubicBezTo>
                  <a:cubicBezTo>
                    <a:pt x="433" y="378"/>
                    <a:pt x="433" y="378"/>
                    <a:pt x="433" y="378"/>
                  </a:cubicBezTo>
                  <a:cubicBezTo>
                    <a:pt x="534" y="378"/>
                    <a:pt x="534" y="378"/>
                    <a:pt x="534" y="378"/>
                  </a:cubicBezTo>
                  <a:cubicBezTo>
                    <a:pt x="537" y="378"/>
                    <a:pt x="537" y="378"/>
                    <a:pt x="537" y="378"/>
                  </a:cubicBezTo>
                  <a:cubicBezTo>
                    <a:pt x="537" y="376"/>
                    <a:pt x="537" y="376"/>
                    <a:pt x="537" y="376"/>
                  </a:cubicBezTo>
                  <a:cubicBezTo>
                    <a:pt x="537" y="361"/>
                    <a:pt x="537" y="361"/>
                    <a:pt x="537" y="361"/>
                  </a:cubicBezTo>
                  <a:cubicBezTo>
                    <a:pt x="537" y="359"/>
                    <a:pt x="537" y="359"/>
                    <a:pt x="537" y="359"/>
                  </a:cubicBezTo>
                  <a:cubicBezTo>
                    <a:pt x="534" y="359"/>
                    <a:pt x="534" y="359"/>
                    <a:pt x="534" y="359"/>
                  </a:cubicBezTo>
                  <a:lnTo>
                    <a:pt x="451" y="359"/>
                  </a:lnTo>
                  <a:close/>
                  <a:moveTo>
                    <a:pt x="710" y="234"/>
                  </a:moveTo>
                  <a:cubicBezTo>
                    <a:pt x="707" y="234"/>
                    <a:pt x="707" y="234"/>
                    <a:pt x="707" y="234"/>
                  </a:cubicBezTo>
                  <a:cubicBezTo>
                    <a:pt x="707" y="237"/>
                    <a:pt x="707" y="237"/>
                    <a:pt x="707" y="237"/>
                  </a:cubicBezTo>
                  <a:cubicBezTo>
                    <a:pt x="707" y="376"/>
                    <a:pt x="707" y="376"/>
                    <a:pt x="707" y="376"/>
                  </a:cubicBezTo>
                  <a:cubicBezTo>
                    <a:pt x="707" y="378"/>
                    <a:pt x="707" y="378"/>
                    <a:pt x="707" y="378"/>
                  </a:cubicBezTo>
                  <a:cubicBezTo>
                    <a:pt x="710" y="378"/>
                    <a:pt x="710" y="378"/>
                    <a:pt x="710" y="378"/>
                  </a:cubicBezTo>
                  <a:cubicBezTo>
                    <a:pt x="725" y="378"/>
                    <a:pt x="725" y="378"/>
                    <a:pt x="725" y="378"/>
                  </a:cubicBezTo>
                  <a:cubicBezTo>
                    <a:pt x="728" y="378"/>
                    <a:pt x="728" y="378"/>
                    <a:pt x="728" y="378"/>
                  </a:cubicBezTo>
                  <a:cubicBezTo>
                    <a:pt x="728" y="376"/>
                    <a:pt x="728" y="376"/>
                    <a:pt x="728" y="376"/>
                  </a:cubicBezTo>
                  <a:cubicBezTo>
                    <a:pt x="728" y="237"/>
                    <a:pt x="728" y="237"/>
                    <a:pt x="728" y="237"/>
                  </a:cubicBezTo>
                  <a:cubicBezTo>
                    <a:pt x="728" y="234"/>
                    <a:pt x="728" y="234"/>
                    <a:pt x="728" y="234"/>
                  </a:cubicBezTo>
                  <a:cubicBezTo>
                    <a:pt x="725" y="234"/>
                    <a:pt x="725" y="234"/>
                    <a:pt x="725" y="234"/>
                  </a:cubicBezTo>
                  <a:lnTo>
                    <a:pt x="710" y="234"/>
                  </a:lnTo>
                  <a:close/>
                  <a:moveTo>
                    <a:pt x="538" y="64"/>
                  </a:moveTo>
                  <a:cubicBezTo>
                    <a:pt x="538" y="63"/>
                    <a:pt x="538" y="63"/>
                    <a:pt x="538" y="63"/>
                  </a:cubicBezTo>
                  <a:cubicBezTo>
                    <a:pt x="538" y="26"/>
                    <a:pt x="509" y="2"/>
                    <a:pt x="466" y="2"/>
                  </a:cubicBezTo>
                  <a:cubicBezTo>
                    <a:pt x="396" y="2"/>
                    <a:pt x="396" y="2"/>
                    <a:pt x="396" y="2"/>
                  </a:cubicBezTo>
                  <a:cubicBezTo>
                    <a:pt x="393" y="2"/>
                    <a:pt x="393" y="2"/>
                    <a:pt x="393" y="2"/>
                  </a:cubicBezTo>
                  <a:cubicBezTo>
                    <a:pt x="393" y="4"/>
                    <a:pt x="393" y="4"/>
                    <a:pt x="393" y="4"/>
                  </a:cubicBezTo>
                  <a:cubicBezTo>
                    <a:pt x="393" y="190"/>
                    <a:pt x="393" y="190"/>
                    <a:pt x="393" y="190"/>
                  </a:cubicBezTo>
                  <a:cubicBezTo>
                    <a:pt x="393" y="193"/>
                    <a:pt x="393" y="193"/>
                    <a:pt x="393" y="193"/>
                  </a:cubicBezTo>
                  <a:cubicBezTo>
                    <a:pt x="396" y="193"/>
                    <a:pt x="396" y="193"/>
                    <a:pt x="396" y="193"/>
                  </a:cubicBezTo>
                  <a:cubicBezTo>
                    <a:pt x="417" y="193"/>
                    <a:pt x="417" y="193"/>
                    <a:pt x="417" y="193"/>
                  </a:cubicBezTo>
                  <a:cubicBezTo>
                    <a:pt x="420" y="193"/>
                    <a:pt x="420" y="193"/>
                    <a:pt x="420" y="193"/>
                  </a:cubicBezTo>
                  <a:cubicBezTo>
                    <a:pt x="420" y="190"/>
                    <a:pt x="420" y="190"/>
                    <a:pt x="420" y="190"/>
                  </a:cubicBezTo>
                  <a:cubicBezTo>
                    <a:pt x="420" y="127"/>
                    <a:pt x="420" y="127"/>
                    <a:pt x="420" y="127"/>
                  </a:cubicBezTo>
                  <a:cubicBezTo>
                    <a:pt x="462" y="127"/>
                    <a:pt x="462" y="127"/>
                    <a:pt x="462" y="127"/>
                  </a:cubicBezTo>
                  <a:cubicBezTo>
                    <a:pt x="500" y="127"/>
                    <a:pt x="538" y="108"/>
                    <a:pt x="538" y="64"/>
                  </a:cubicBezTo>
                  <a:close/>
                  <a:moveTo>
                    <a:pt x="420" y="26"/>
                  </a:moveTo>
                  <a:cubicBezTo>
                    <a:pt x="464" y="26"/>
                    <a:pt x="464" y="26"/>
                    <a:pt x="464" y="26"/>
                  </a:cubicBezTo>
                  <a:cubicBezTo>
                    <a:pt x="494" y="26"/>
                    <a:pt x="511" y="40"/>
                    <a:pt x="511" y="64"/>
                  </a:cubicBezTo>
                  <a:cubicBezTo>
                    <a:pt x="511" y="65"/>
                    <a:pt x="511" y="65"/>
                    <a:pt x="511" y="65"/>
                  </a:cubicBezTo>
                  <a:cubicBezTo>
                    <a:pt x="511" y="88"/>
                    <a:pt x="492" y="103"/>
                    <a:pt x="463" y="103"/>
                  </a:cubicBezTo>
                  <a:cubicBezTo>
                    <a:pt x="420" y="103"/>
                    <a:pt x="420" y="103"/>
                    <a:pt x="420" y="103"/>
                  </a:cubicBezTo>
                  <a:lnTo>
                    <a:pt x="420" y="26"/>
                  </a:lnTo>
                  <a:close/>
                  <a:moveTo>
                    <a:pt x="297" y="234"/>
                  </a:moveTo>
                  <a:cubicBezTo>
                    <a:pt x="295" y="234"/>
                    <a:pt x="295" y="234"/>
                    <a:pt x="295" y="234"/>
                  </a:cubicBezTo>
                  <a:cubicBezTo>
                    <a:pt x="295" y="237"/>
                    <a:pt x="295" y="237"/>
                    <a:pt x="295" y="237"/>
                  </a:cubicBezTo>
                  <a:cubicBezTo>
                    <a:pt x="295" y="251"/>
                    <a:pt x="295" y="251"/>
                    <a:pt x="295" y="251"/>
                  </a:cubicBezTo>
                  <a:cubicBezTo>
                    <a:pt x="295" y="254"/>
                    <a:pt x="295" y="254"/>
                    <a:pt x="295" y="254"/>
                  </a:cubicBezTo>
                  <a:cubicBezTo>
                    <a:pt x="297" y="254"/>
                    <a:pt x="297" y="254"/>
                    <a:pt x="297" y="254"/>
                  </a:cubicBezTo>
                  <a:cubicBezTo>
                    <a:pt x="341" y="254"/>
                    <a:pt x="341" y="254"/>
                    <a:pt x="341" y="254"/>
                  </a:cubicBezTo>
                  <a:cubicBezTo>
                    <a:pt x="341" y="376"/>
                    <a:pt x="341" y="376"/>
                    <a:pt x="341" y="376"/>
                  </a:cubicBezTo>
                  <a:cubicBezTo>
                    <a:pt x="341" y="378"/>
                    <a:pt x="341" y="378"/>
                    <a:pt x="341" y="378"/>
                  </a:cubicBezTo>
                  <a:cubicBezTo>
                    <a:pt x="344" y="378"/>
                    <a:pt x="344" y="378"/>
                    <a:pt x="344" y="378"/>
                  </a:cubicBezTo>
                  <a:cubicBezTo>
                    <a:pt x="360" y="378"/>
                    <a:pt x="360" y="378"/>
                    <a:pt x="360" y="378"/>
                  </a:cubicBezTo>
                  <a:cubicBezTo>
                    <a:pt x="362" y="378"/>
                    <a:pt x="362" y="378"/>
                    <a:pt x="362" y="378"/>
                  </a:cubicBezTo>
                  <a:cubicBezTo>
                    <a:pt x="362" y="376"/>
                    <a:pt x="362" y="376"/>
                    <a:pt x="362" y="376"/>
                  </a:cubicBezTo>
                  <a:cubicBezTo>
                    <a:pt x="362" y="254"/>
                    <a:pt x="362" y="254"/>
                    <a:pt x="362" y="254"/>
                  </a:cubicBezTo>
                  <a:cubicBezTo>
                    <a:pt x="406" y="254"/>
                    <a:pt x="406" y="254"/>
                    <a:pt x="406" y="254"/>
                  </a:cubicBezTo>
                  <a:cubicBezTo>
                    <a:pt x="409" y="254"/>
                    <a:pt x="409" y="254"/>
                    <a:pt x="409" y="254"/>
                  </a:cubicBezTo>
                  <a:cubicBezTo>
                    <a:pt x="409" y="251"/>
                    <a:pt x="409" y="251"/>
                    <a:pt x="409" y="251"/>
                  </a:cubicBezTo>
                  <a:cubicBezTo>
                    <a:pt x="409" y="237"/>
                    <a:pt x="409" y="237"/>
                    <a:pt x="409" y="237"/>
                  </a:cubicBezTo>
                  <a:cubicBezTo>
                    <a:pt x="409" y="234"/>
                    <a:pt x="409" y="234"/>
                    <a:pt x="409" y="234"/>
                  </a:cubicBezTo>
                  <a:cubicBezTo>
                    <a:pt x="406" y="234"/>
                    <a:pt x="406" y="234"/>
                    <a:pt x="406" y="234"/>
                  </a:cubicBezTo>
                  <a:lnTo>
                    <a:pt x="297" y="234"/>
                  </a:lnTo>
                  <a:close/>
                  <a:moveTo>
                    <a:pt x="832" y="235"/>
                  </a:moveTo>
                  <a:cubicBezTo>
                    <a:pt x="831" y="233"/>
                    <a:pt x="831" y="233"/>
                    <a:pt x="831" y="233"/>
                  </a:cubicBezTo>
                  <a:cubicBezTo>
                    <a:pt x="829" y="233"/>
                    <a:pt x="829" y="233"/>
                    <a:pt x="829" y="233"/>
                  </a:cubicBezTo>
                  <a:cubicBezTo>
                    <a:pt x="815" y="233"/>
                    <a:pt x="815" y="233"/>
                    <a:pt x="815" y="233"/>
                  </a:cubicBezTo>
                  <a:cubicBezTo>
                    <a:pt x="813" y="233"/>
                    <a:pt x="813" y="233"/>
                    <a:pt x="813" y="233"/>
                  </a:cubicBezTo>
                  <a:cubicBezTo>
                    <a:pt x="812" y="235"/>
                    <a:pt x="812" y="235"/>
                    <a:pt x="812" y="235"/>
                  </a:cubicBezTo>
                  <a:cubicBezTo>
                    <a:pt x="749" y="374"/>
                    <a:pt x="749" y="374"/>
                    <a:pt x="749" y="374"/>
                  </a:cubicBezTo>
                  <a:cubicBezTo>
                    <a:pt x="747" y="378"/>
                    <a:pt x="747" y="378"/>
                    <a:pt x="747" y="378"/>
                  </a:cubicBezTo>
                  <a:cubicBezTo>
                    <a:pt x="752" y="378"/>
                    <a:pt x="752" y="378"/>
                    <a:pt x="752" y="378"/>
                  </a:cubicBezTo>
                  <a:cubicBezTo>
                    <a:pt x="768" y="378"/>
                    <a:pt x="768" y="378"/>
                    <a:pt x="768" y="378"/>
                  </a:cubicBezTo>
                  <a:cubicBezTo>
                    <a:pt x="769" y="378"/>
                    <a:pt x="769" y="378"/>
                    <a:pt x="769" y="378"/>
                  </a:cubicBezTo>
                  <a:cubicBezTo>
                    <a:pt x="770" y="377"/>
                    <a:pt x="770" y="377"/>
                    <a:pt x="770" y="377"/>
                  </a:cubicBezTo>
                  <a:cubicBezTo>
                    <a:pt x="786" y="342"/>
                    <a:pt x="786" y="342"/>
                    <a:pt x="786" y="342"/>
                  </a:cubicBezTo>
                  <a:cubicBezTo>
                    <a:pt x="858" y="342"/>
                    <a:pt x="858" y="342"/>
                    <a:pt x="858" y="342"/>
                  </a:cubicBezTo>
                  <a:cubicBezTo>
                    <a:pt x="873" y="377"/>
                    <a:pt x="873" y="377"/>
                    <a:pt x="873" y="377"/>
                  </a:cubicBezTo>
                  <a:cubicBezTo>
                    <a:pt x="874" y="378"/>
                    <a:pt x="874" y="378"/>
                    <a:pt x="874" y="378"/>
                  </a:cubicBezTo>
                  <a:cubicBezTo>
                    <a:pt x="876" y="378"/>
                    <a:pt x="876" y="378"/>
                    <a:pt x="876" y="378"/>
                  </a:cubicBezTo>
                  <a:cubicBezTo>
                    <a:pt x="893" y="378"/>
                    <a:pt x="893" y="378"/>
                    <a:pt x="893" y="378"/>
                  </a:cubicBezTo>
                  <a:cubicBezTo>
                    <a:pt x="897" y="378"/>
                    <a:pt x="897" y="378"/>
                    <a:pt x="897" y="378"/>
                  </a:cubicBezTo>
                  <a:cubicBezTo>
                    <a:pt x="895" y="374"/>
                    <a:pt x="895" y="374"/>
                    <a:pt x="895" y="374"/>
                  </a:cubicBezTo>
                  <a:lnTo>
                    <a:pt x="832" y="235"/>
                  </a:lnTo>
                  <a:close/>
                  <a:moveTo>
                    <a:pt x="794" y="322"/>
                  </a:moveTo>
                  <a:cubicBezTo>
                    <a:pt x="822" y="261"/>
                    <a:pt x="822" y="261"/>
                    <a:pt x="822" y="261"/>
                  </a:cubicBezTo>
                  <a:cubicBezTo>
                    <a:pt x="849" y="322"/>
                    <a:pt x="849" y="322"/>
                    <a:pt x="849" y="322"/>
                  </a:cubicBezTo>
                  <a:lnTo>
                    <a:pt x="794" y="322"/>
                  </a:lnTo>
                  <a:close/>
                </a:path>
              </a:pathLst>
            </a:custGeom>
            <a:solidFill>
              <a:srgbClr val="6A737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0" name="Freeform 7"/>
            <p:cNvSpPr>
              <a:spLocks noEditPoints="1"/>
            </p:cNvSpPr>
            <p:nvPr/>
          </p:nvSpPr>
          <p:spPr bwMode="auto">
            <a:xfrm>
              <a:off x="11823700" y="6656388"/>
              <a:ext cx="30163" cy="30162"/>
            </a:xfrm>
            <a:custGeom>
              <a:avLst/>
              <a:gdLst>
                <a:gd name="T0" fmla="*/ 0 w 67"/>
                <a:gd name="T1" fmla="*/ 34 h 67"/>
                <a:gd name="T2" fmla="*/ 0 w 67"/>
                <a:gd name="T3" fmla="*/ 33 h 67"/>
                <a:gd name="T4" fmla="*/ 34 w 67"/>
                <a:gd name="T5" fmla="*/ 0 h 67"/>
                <a:gd name="T6" fmla="*/ 67 w 67"/>
                <a:gd name="T7" fmla="*/ 33 h 67"/>
                <a:gd name="T8" fmla="*/ 67 w 67"/>
                <a:gd name="T9" fmla="*/ 33 h 67"/>
                <a:gd name="T10" fmla="*/ 34 w 67"/>
                <a:gd name="T11" fmla="*/ 67 h 67"/>
                <a:gd name="T12" fmla="*/ 0 w 67"/>
                <a:gd name="T13" fmla="*/ 34 h 67"/>
                <a:gd name="T14" fmla="*/ 64 w 67"/>
                <a:gd name="T15" fmla="*/ 33 h 67"/>
                <a:gd name="T16" fmla="*/ 64 w 67"/>
                <a:gd name="T17" fmla="*/ 33 h 67"/>
                <a:gd name="T18" fmla="*/ 34 w 67"/>
                <a:gd name="T19" fmla="*/ 3 h 67"/>
                <a:gd name="T20" fmla="*/ 3 w 67"/>
                <a:gd name="T21" fmla="*/ 33 h 67"/>
                <a:gd name="T22" fmla="*/ 3 w 67"/>
                <a:gd name="T23" fmla="*/ 34 h 67"/>
                <a:gd name="T24" fmla="*/ 34 w 67"/>
                <a:gd name="T25" fmla="*/ 64 h 67"/>
                <a:gd name="T26" fmla="*/ 64 w 67"/>
                <a:gd name="T27" fmla="*/ 33 h 67"/>
                <a:gd name="T28" fmla="*/ 21 w 67"/>
                <a:gd name="T29" fmla="*/ 15 h 67"/>
                <a:gd name="T30" fmla="*/ 36 w 67"/>
                <a:gd name="T31" fmla="*/ 15 h 67"/>
                <a:gd name="T32" fmla="*/ 46 w 67"/>
                <a:gd name="T33" fmla="*/ 19 h 67"/>
                <a:gd name="T34" fmla="*/ 49 w 67"/>
                <a:gd name="T35" fmla="*/ 26 h 67"/>
                <a:gd name="T36" fmla="*/ 49 w 67"/>
                <a:gd name="T37" fmla="*/ 26 h 67"/>
                <a:gd name="T38" fmla="*/ 40 w 67"/>
                <a:gd name="T39" fmla="*/ 36 h 67"/>
                <a:gd name="T40" fmla="*/ 51 w 67"/>
                <a:gd name="T41" fmla="*/ 50 h 67"/>
                <a:gd name="T42" fmla="*/ 44 w 67"/>
                <a:gd name="T43" fmla="*/ 50 h 67"/>
                <a:gd name="T44" fmla="*/ 34 w 67"/>
                <a:gd name="T45" fmla="*/ 37 h 67"/>
                <a:gd name="T46" fmla="*/ 34 w 67"/>
                <a:gd name="T47" fmla="*/ 37 h 67"/>
                <a:gd name="T48" fmla="*/ 26 w 67"/>
                <a:gd name="T49" fmla="*/ 37 h 67"/>
                <a:gd name="T50" fmla="*/ 26 w 67"/>
                <a:gd name="T51" fmla="*/ 50 h 67"/>
                <a:gd name="T52" fmla="*/ 21 w 67"/>
                <a:gd name="T53" fmla="*/ 50 h 67"/>
                <a:gd name="T54" fmla="*/ 21 w 67"/>
                <a:gd name="T55" fmla="*/ 15 h 67"/>
                <a:gd name="T56" fmla="*/ 35 w 67"/>
                <a:gd name="T57" fmla="*/ 32 h 67"/>
                <a:gd name="T58" fmla="*/ 44 w 67"/>
                <a:gd name="T59" fmla="*/ 26 h 67"/>
                <a:gd name="T60" fmla="*/ 44 w 67"/>
                <a:gd name="T61" fmla="*/ 26 h 67"/>
                <a:gd name="T62" fmla="*/ 36 w 67"/>
                <a:gd name="T63" fmla="*/ 20 h 67"/>
                <a:gd name="T64" fmla="*/ 26 w 67"/>
                <a:gd name="T65" fmla="*/ 20 h 67"/>
                <a:gd name="T66" fmla="*/ 26 w 67"/>
                <a:gd name="T67" fmla="*/ 32 h 67"/>
                <a:gd name="T68" fmla="*/ 35 w 67"/>
                <a:gd name="T69" fmla="*/ 3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7" h="67">
                  <a:moveTo>
                    <a:pt x="0" y="34"/>
                  </a:moveTo>
                  <a:cubicBezTo>
                    <a:pt x="0" y="33"/>
                    <a:pt x="0" y="33"/>
                    <a:pt x="0" y="33"/>
                  </a:cubicBezTo>
                  <a:cubicBezTo>
                    <a:pt x="0" y="15"/>
                    <a:pt x="15" y="0"/>
                    <a:pt x="34" y="0"/>
                  </a:cubicBezTo>
                  <a:cubicBezTo>
                    <a:pt x="53" y="0"/>
                    <a:pt x="67" y="15"/>
                    <a:pt x="67" y="33"/>
                  </a:cubicBezTo>
                  <a:cubicBezTo>
                    <a:pt x="67" y="33"/>
                    <a:pt x="67" y="33"/>
                    <a:pt x="67" y="33"/>
                  </a:cubicBezTo>
                  <a:cubicBezTo>
                    <a:pt x="67" y="52"/>
                    <a:pt x="52" y="67"/>
                    <a:pt x="34" y="67"/>
                  </a:cubicBezTo>
                  <a:cubicBezTo>
                    <a:pt x="15" y="67"/>
                    <a:pt x="0" y="52"/>
                    <a:pt x="0" y="34"/>
                  </a:cubicBezTo>
                  <a:close/>
                  <a:moveTo>
                    <a:pt x="64" y="33"/>
                  </a:moveTo>
                  <a:cubicBezTo>
                    <a:pt x="64" y="33"/>
                    <a:pt x="64" y="33"/>
                    <a:pt x="64" y="33"/>
                  </a:cubicBezTo>
                  <a:cubicBezTo>
                    <a:pt x="64" y="17"/>
                    <a:pt x="51" y="3"/>
                    <a:pt x="34" y="3"/>
                  </a:cubicBezTo>
                  <a:cubicBezTo>
                    <a:pt x="16" y="3"/>
                    <a:pt x="3" y="17"/>
                    <a:pt x="3" y="33"/>
                  </a:cubicBezTo>
                  <a:cubicBezTo>
                    <a:pt x="3" y="34"/>
                    <a:pt x="3" y="34"/>
                    <a:pt x="3" y="34"/>
                  </a:cubicBezTo>
                  <a:cubicBezTo>
                    <a:pt x="3" y="50"/>
                    <a:pt x="16" y="64"/>
                    <a:pt x="34" y="64"/>
                  </a:cubicBezTo>
                  <a:cubicBezTo>
                    <a:pt x="51" y="64"/>
                    <a:pt x="64" y="50"/>
                    <a:pt x="64" y="33"/>
                  </a:cubicBezTo>
                  <a:close/>
                  <a:moveTo>
                    <a:pt x="21" y="15"/>
                  </a:moveTo>
                  <a:cubicBezTo>
                    <a:pt x="36" y="15"/>
                    <a:pt x="36" y="15"/>
                    <a:pt x="36" y="15"/>
                  </a:cubicBezTo>
                  <a:cubicBezTo>
                    <a:pt x="40" y="15"/>
                    <a:pt x="44" y="17"/>
                    <a:pt x="46" y="19"/>
                  </a:cubicBezTo>
                  <a:cubicBezTo>
                    <a:pt x="48" y="20"/>
                    <a:pt x="49" y="23"/>
                    <a:pt x="49" y="26"/>
                  </a:cubicBezTo>
                  <a:cubicBezTo>
                    <a:pt x="49" y="26"/>
                    <a:pt x="49" y="26"/>
                    <a:pt x="49" y="26"/>
                  </a:cubicBezTo>
                  <a:cubicBezTo>
                    <a:pt x="49" y="31"/>
                    <a:pt x="45" y="35"/>
                    <a:pt x="40" y="36"/>
                  </a:cubicBezTo>
                  <a:cubicBezTo>
                    <a:pt x="51" y="50"/>
                    <a:pt x="51" y="50"/>
                    <a:pt x="51" y="50"/>
                  </a:cubicBezTo>
                  <a:cubicBezTo>
                    <a:pt x="44" y="50"/>
                    <a:pt x="44" y="50"/>
                    <a:pt x="44" y="50"/>
                  </a:cubicBezTo>
                  <a:cubicBezTo>
                    <a:pt x="34" y="37"/>
                    <a:pt x="34" y="37"/>
                    <a:pt x="34" y="37"/>
                  </a:cubicBezTo>
                  <a:cubicBezTo>
                    <a:pt x="34" y="37"/>
                    <a:pt x="34" y="37"/>
                    <a:pt x="34" y="37"/>
                  </a:cubicBezTo>
                  <a:cubicBezTo>
                    <a:pt x="26" y="37"/>
                    <a:pt x="26" y="37"/>
                    <a:pt x="26" y="37"/>
                  </a:cubicBezTo>
                  <a:cubicBezTo>
                    <a:pt x="26" y="50"/>
                    <a:pt x="26" y="50"/>
                    <a:pt x="26" y="50"/>
                  </a:cubicBezTo>
                  <a:cubicBezTo>
                    <a:pt x="21" y="50"/>
                    <a:pt x="21" y="50"/>
                    <a:pt x="21" y="50"/>
                  </a:cubicBezTo>
                  <a:lnTo>
                    <a:pt x="21" y="15"/>
                  </a:lnTo>
                  <a:close/>
                  <a:moveTo>
                    <a:pt x="35" y="32"/>
                  </a:moveTo>
                  <a:cubicBezTo>
                    <a:pt x="40" y="32"/>
                    <a:pt x="44" y="30"/>
                    <a:pt x="44" y="26"/>
                  </a:cubicBezTo>
                  <a:cubicBezTo>
                    <a:pt x="44" y="26"/>
                    <a:pt x="44" y="26"/>
                    <a:pt x="44" y="26"/>
                  </a:cubicBezTo>
                  <a:cubicBezTo>
                    <a:pt x="44" y="22"/>
                    <a:pt x="41" y="20"/>
                    <a:pt x="36" y="20"/>
                  </a:cubicBezTo>
                  <a:cubicBezTo>
                    <a:pt x="26" y="20"/>
                    <a:pt x="26" y="20"/>
                    <a:pt x="26" y="20"/>
                  </a:cubicBezTo>
                  <a:cubicBezTo>
                    <a:pt x="26" y="32"/>
                    <a:pt x="26" y="32"/>
                    <a:pt x="26" y="32"/>
                  </a:cubicBezTo>
                  <a:lnTo>
                    <a:pt x="35" y="32"/>
                  </a:lnTo>
                  <a:close/>
                </a:path>
              </a:pathLst>
            </a:custGeom>
            <a:solidFill>
              <a:srgbClr val="6A737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spTree>
    <p:extLst>
      <p:ext uri="{BB962C8B-B14F-4D97-AF65-F5344CB8AC3E}">
        <p14:creationId xmlns:p14="http://schemas.microsoft.com/office/powerpoint/2010/main" xmlns="" val="2425432238"/>
      </p:ext>
    </p:extLst>
  </p:cSld>
  <p:clrMap bg1="lt1" tx1="dk1" bg2="lt2" tx2="dk2" accent1="accent1" accent2="accent2" accent3="accent3" accent4="accent4" accent5="accent5" accent6="accent6" hlink="hlink" folHlink="folHlink"/>
  <p:sldLayoutIdLst>
    <p:sldLayoutId id="2147483661" r:id="rId1"/>
    <p:sldLayoutId id="2147483681" r:id="rId2"/>
    <p:sldLayoutId id="2147483650" r:id="rId3"/>
    <p:sldLayoutId id="2147483651" r:id="rId4"/>
    <p:sldLayoutId id="2147483652" r:id="rId5"/>
    <p:sldLayoutId id="2147483654" r:id="rId6"/>
    <p:sldLayoutId id="2147483655" r:id="rId7"/>
    <p:sldLayoutId id="2147483663" r:id="rId8"/>
    <p:sldLayoutId id="2147483662" r:id="rId9"/>
    <p:sldLayoutId id="2147483658" r:id="rId10"/>
    <p:sldLayoutId id="2147483659" r:id="rId11"/>
  </p:sldLayoutIdLst>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hf hdr="0" ftr="0" dt="0"/>
  <p:txStyles>
    <p:titleStyle>
      <a:lvl1pPr algn="l" defTabSz="914400" rtl="0" eaLnBrk="1" latinLnBrk="0" hangingPunct="1">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spcBef>
          <a:spcPts val="600"/>
        </a:spcBef>
        <a:buClr>
          <a:schemeClr val="accent1"/>
        </a:buClr>
        <a:buFont typeface="Wingdings" pitchFamily="2" charset="2"/>
        <a:buChar char="§"/>
        <a:defRPr sz="2200" kern="1200">
          <a:solidFill>
            <a:schemeClr val="tx1"/>
          </a:solidFill>
          <a:latin typeface="+mn-lt"/>
          <a:ea typeface="+mn-ea"/>
          <a:cs typeface="+mn-cs"/>
        </a:defRPr>
      </a:lvl1pPr>
      <a:lvl2pPr marL="457200" indent="-228600" algn="l" defTabSz="914400" rtl="0" eaLnBrk="1" latinLnBrk="0" hangingPunct="1">
        <a:spcBef>
          <a:spcPts val="600"/>
        </a:spcBef>
        <a:buClr>
          <a:srgbClr val="8B8D8E"/>
        </a:buClr>
        <a:buSzPct val="65000"/>
        <a:buFont typeface="Arial" pitchFamily="34" charset="0"/>
        <a:buChar char="►"/>
        <a:defRPr sz="1800" kern="1200">
          <a:solidFill>
            <a:schemeClr val="tx1"/>
          </a:solidFill>
          <a:latin typeface="+mn-lt"/>
          <a:ea typeface="+mn-ea"/>
          <a:cs typeface="+mn-cs"/>
        </a:defRPr>
      </a:lvl2pPr>
      <a:lvl3pPr marL="685800" indent="-228600" algn="l" defTabSz="914400" rtl="0" eaLnBrk="1" latinLnBrk="0" hangingPunct="1">
        <a:spcBef>
          <a:spcPts val="600"/>
        </a:spcBef>
        <a:buClr>
          <a:schemeClr val="accent6"/>
        </a:buClr>
        <a:buFont typeface="Arial" pitchFamily="34" charset="0"/>
        <a:buChar char="−"/>
        <a:defRPr sz="1600" kern="1200">
          <a:solidFill>
            <a:schemeClr val="tx1"/>
          </a:solidFill>
          <a:latin typeface="+mn-lt"/>
          <a:ea typeface="+mn-ea"/>
          <a:cs typeface="+mn-cs"/>
        </a:defRPr>
      </a:lvl3pPr>
      <a:lvl4pPr marL="914400" indent="-228600" algn="l" defTabSz="914400" rtl="0" eaLnBrk="1" latinLnBrk="0" hangingPunct="1">
        <a:spcBef>
          <a:spcPts val="600"/>
        </a:spcBef>
        <a:buClr>
          <a:schemeClr val="accent6"/>
        </a:buClr>
        <a:buFont typeface="Arial" pitchFamily="34" charset="0"/>
        <a:buChar char="−"/>
        <a:defRPr sz="1400" kern="1200">
          <a:solidFill>
            <a:schemeClr val="tx1"/>
          </a:solidFill>
          <a:latin typeface="+mn-lt"/>
          <a:ea typeface="+mn-ea"/>
          <a:cs typeface="+mn-cs"/>
        </a:defRPr>
      </a:lvl4pPr>
      <a:lvl5pPr marL="1143000" indent="-228600" algn="l" defTabSz="914400" rtl="0" eaLnBrk="1" latinLnBrk="0" hangingPunct="1">
        <a:spcBef>
          <a:spcPts val="600"/>
        </a:spcBef>
        <a:buClr>
          <a:schemeClr val="accent6"/>
        </a:buClr>
        <a:buFont typeface="Arial" pitchFamily="34" charset="0"/>
        <a:buChar char="−"/>
        <a:defRPr sz="1400" kern="1200">
          <a:solidFill>
            <a:schemeClr val="tx1"/>
          </a:solidFill>
          <a:latin typeface="+mn-lt"/>
          <a:ea typeface="+mn-ea"/>
          <a:cs typeface="+mn-cs"/>
        </a:defRPr>
      </a:lvl5pPr>
      <a:lvl6pPr marL="1371600" indent="-228600" algn="l" defTabSz="914400" rtl="0" eaLnBrk="1" latinLnBrk="0" hangingPunct="1">
        <a:spcBef>
          <a:spcPts val="600"/>
        </a:spcBef>
        <a:buClr>
          <a:schemeClr val="accent6"/>
        </a:buClr>
        <a:buFont typeface="Arial" pitchFamily="34" charset="0"/>
        <a:buChar char="−"/>
        <a:defRPr sz="1400" kern="1200">
          <a:solidFill>
            <a:schemeClr val="tx1"/>
          </a:solidFill>
          <a:latin typeface="+mn-lt"/>
          <a:ea typeface="+mn-ea"/>
          <a:cs typeface="+mn-cs"/>
        </a:defRPr>
      </a:lvl6pPr>
      <a:lvl7pPr marL="1600200" indent="-228600" algn="l" defTabSz="914400" rtl="0" eaLnBrk="1" latinLnBrk="0" hangingPunct="1">
        <a:spcBef>
          <a:spcPts val="600"/>
        </a:spcBef>
        <a:buClr>
          <a:schemeClr val="accent6"/>
        </a:buClr>
        <a:buFont typeface="Arial" pitchFamily="34" charset="0"/>
        <a:buChar char="−"/>
        <a:defRPr sz="1400" kern="1200">
          <a:solidFill>
            <a:schemeClr val="tx1"/>
          </a:solidFill>
          <a:latin typeface="+mn-lt"/>
          <a:ea typeface="+mn-ea"/>
          <a:cs typeface="+mn-cs"/>
        </a:defRPr>
      </a:lvl7pPr>
      <a:lvl8pPr marL="1828800" indent="-228600" algn="l" defTabSz="914400" rtl="0" eaLnBrk="1" latinLnBrk="0" hangingPunct="1">
        <a:spcBef>
          <a:spcPts val="600"/>
        </a:spcBef>
        <a:buClr>
          <a:schemeClr val="accent6"/>
        </a:buClr>
        <a:buFont typeface="Arial" pitchFamily="34" charset="0"/>
        <a:buChar char="−"/>
        <a:defRPr sz="1400" kern="1200">
          <a:solidFill>
            <a:schemeClr val="tx1"/>
          </a:solidFill>
          <a:latin typeface="+mn-lt"/>
          <a:ea typeface="+mn-ea"/>
          <a:cs typeface="+mn-cs"/>
        </a:defRPr>
      </a:lvl8pPr>
      <a:lvl9pPr marL="2057400" indent="-228600" algn="l" defTabSz="914400" rtl="0" eaLnBrk="1" latinLnBrk="0" hangingPunct="1">
        <a:spcBef>
          <a:spcPts val="600"/>
        </a:spcBef>
        <a:buClr>
          <a:schemeClr val="accent6"/>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160">
          <p15:clr>
            <a:srgbClr val="F26B43"/>
          </p15:clr>
        </p15:guide>
        <p15:guide id="2" pos="3839">
          <p15:clr>
            <a:srgbClr val="F26B43"/>
          </p15:clr>
        </p15:guide>
        <p15:guide id="3" pos="7439">
          <p15:clr>
            <a:srgbClr val="5ACBF0"/>
          </p15:clr>
        </p15:guide>
        <p15:guide id="4" pos="239">
          <p15:clr>
            <a:srgbClr val="5ACBF0"/>
          </p15:clr>
        </p15:guide>
        <p15:guide id="5" orient="horz" pos="391">
          <p15:clr>
            <a:srgbClr val="5ACBF0"/>
          </p15:clr>
        </p15:guide>
        <p15:guide id="6" orient="horz" pos="4056">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sourceware.org/newlib/"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Dudi119/AOS"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35.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52.jpeg"/></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3.xml"/><Relationship Id="rId5" Type="http://schemas.openxmlformats.org/officeDocument/2006/relationships/image" Target="../media/image63.png"/><Relationship Id="rId4" Type="http://schemas.openxmlformats.org/officeDocument/2006/relationships/image" Target="../media/image62.png"/></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5.xml"/><Relationship Id="rId1" Type="http://schemas.openxmlformats.org/officeDocument/2006/relationships/slideLayout" Target="../slideLayouts/slideLayout3.xml"/><Relationship Id="rId5" Type="http://schemas.openxmlformats.org/officeDocument/2006/relationships/image" Target="../media/image71.png"/><Relationship Id="rId4" Type="http://schemas.openxmlformats.org/officeDocument/2006/relationships/image" Target="../media/image70.png"/></Relationships>
</file>

<file path=ppt/slides/_rels/slide6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7.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_rels/slide6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QEMU and Include OS overview</a:t>
            </a:r>
            <a:endParaRPr lang="en-US" dirty="0"/>
          </a:p>
        </p:txBody>
      </p:sp>
      <p:sp>
        <p:nvSpPr>
          <p:cNvPr id="3" name="Text Placeholder 2"/>
          <p:cNvSpPr>
            <a:spLocks noGrp="1"/>
          </p:cNvSpPr>
          <p:nvPr>
            <p:ph type="body" sz="quarter" idx="17"/>
          </p:nvPr>
        </p:nvSpPr>
        <p:spPr/>
        <p:txBody>
          <a:bodyPr/>
          <a:lstStyle/>
          <a:p>
            <a:r>
              <a:rPr lang="en-US" dirty="0" err="1" smtClean="0"/>
              <a:t>Dudi</a:t>
            </a:r>
            <a:r>
              <a:rPr lang="en-US" dirty="0" smtClean="0"/>
              <a:t> Likvornik</a:t>
            </a:r>
            <a:endParaRPr lang="en-US" dirty="0"/>
          </a:p>
          <a:p>
            <a:pPr lvl="2"/>
            <a:r>
              <a:rPr lang="en-US" dirty="0" smtClean="0"/>
              <a:t>21.11.16</a:t>
            </a:r>
            <a:endParaRPr lang="en-US" dirty="0"/>
          </a:p>
        </p:txBody>
      </p:sp>
    </p:spTree>
    <p:extLst>
      <p:ext uri="{BB962C8B-B14F-4D97-AF65-F5344CB8AC3E}">
        <p14:creationId xmlns:p14="http://schemas.microsoft.com/office/powerpoint/2010/main" xmlns="" val="60917731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Emulation – </a:t>
            </a:r>
            <a:r>
              <a:rPr lang="en-US" dirty="0"/>
              <a:t>Binary Translation</a:t>
            </a:r>
          </a:p>
        </p:txBody>
      </p:sp>
      <p:sp>
        <p:nvSpPr>
          <p:cNvPr id="3" name="Content Placeholder 2"/>
          <p:cNvSpPr>
            <a:spLocks noGrp="1"/>
          </p:cNvSpPr>
          <p:nvPr>
            <p:ph idx="1"/>
          </p:nvPr>
        </p:nvSpPr>
        <p:spPr/>
        <p:txBody>
          <a:bodyPr/>
          <a:lstStyle/>
          <a:p>
            <a:pPr lvl="1"/>
            <a:endParaRPr lang="en-US" sz="2000" dirty="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sz="2800" dirty="0" smtClean="0"/>
              <a:t>What about </a:t>
            </a:r>
            <a:r>
              <a:rPr lang="en-US" sz="2800" dirty="0" err="1" smtClean="0"/>
              <a:t>jmp</a:t>
            </a:r>
            <a:r>
              <a:rPr lang="en-US" sz="2800" dirty="0" smtClean="0"/>
              <a:t> instruction? </a:t>
            </a:r>
            <a:r>
              <a:rPr lang="en-US" sz="2800" dirty="0" err="1" smtClean="0"/>
              <a:t>Jmp</a:t>
            </a:r>
            <a:r>
              <a:rPr lang="en-US" sz="2800" dirty="0" smtClean="0"/>
              <a:t> works upon source ISA address, no use for us, our code is in Target ISA addresses. SPC VS TPC.</a:t>
            </a:r>
            <a:endParaRPr lang="en-US" sz="2800" dirty="0"/>
          </a:p>
        </p:txBody>
      </p:sp>
      <p:sp>
        <p:nvSpPr>
          <p:cNvPr id="12" name="Slide Number Placeholder 11"/>
          <p:cNvSpPr>
            <a:spLocks noGrp="1"/>
          </p:cNvSpPr>
          <p:nvPr>
            <p:ph type="sldNum" sz="quarter" idx="12"/>
          </p:nvPr>
        </p:nvSpPr>
        <p:spPr/>
        <p:txBody>
          <a:bodyPr/>
          <a:lstStyle/>
          <a:p>
            <a:fld id="{D92B6165-2E63-41A3-8905-D7634EBC6D44}" type="slidenum">
              <a:rPr lang="en-US" smtClean="0"/>
              <a:pPr/>
              <a:t>10</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0" y="763589"/>
            <a:ext cx="3486150" cy="1219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0" y="2008189"/>
            <a:ext cx="6276975" cy="10858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274320" y="3416300"/>
            <a:ext cx="7705725" cy="1619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extBox 3"/>
          <p:cNvSpPr txBox="1"/>
          <p:nvPr/>
        </p:nvSpPr>
        <p:spPr>
          <a:xfrm>
            <a:off x="7980045" y="3764260"/>
            <a:ext cx="3996055" cy="923330"/>
          </a:xfrm>
          <a:prstGeom prst="rect">
            <a:avLst/>
          </a:prstGeom>
          <a:noFill/>
        </p:spPr>
        <p:txBody>
          <a:bodyPr wrap="square" rtlCol="0">
            <a:spAutoFit/>
          </a:bodyPr>
          <a:lstStyle/>
          <a:p>
            <a:r>
              <a:rPr lang="en-US" b="1" dirty="0" smtClean="0"/>
              <a:t>Add %</a:t>
            </a:r>
            <a:r>
              <a:rPr lang="en-US" b="1" dirty="0" err="1" smtClean="0"/>
              <a:t>eax</a:t>
            </a:r>
            <a:r>
              <a:rPr lang="en-US" b="1" dirty="0" smtClean="0"/>
              <a:t>, 4 </a:t>
            </a:r>
            <a:r>
              <a:rPr lang="en-US" dirty="0" smtClean="0"/>
              <a:t>command in target power pc</a:t>
            </a:r>
          </a:p>
          <a:p>
            <a:r>
              <a:rPr lang="en-US" dirty="0" smtClean="0"/>
              <a:t>Instructions ISA</a:t>
            </a:r>
            <a:endParaRPr lang="en-US" dirty="0"/>
          </a:p>
        </p:txBody>
      </p:sp>
      <p:cxnSp>
        <p:nvCxnSpPr>
          <p:cNvPr id="6" name="Straight Arrow Connector 5"/>
          <p:cNvCxnSpPr/>
          <p:nvPr/>
        </p:nvCxnSpPr>
        <p:spPr>
          <a:xfrm flipH="1">
            <a:off x="4127182" y="1373189"/>
            <a:ext cx="1537018"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664200" y="1188523"/>
            <a:ext cx="1890261" cy="369332"/>
          </a:xfrm>
          <a:prstGeom prst="rect">
            <a:avLst/>
          </a:prstGeom>
          <a:noFill/>
        </p:spPr>
        <p:txBody>
          <a:bodyPr wrap="none" rtlCol="0">
            <a:spAutoFit/>
          </a:bodyPr>
          <a:lstStyle/>
          <a:p>
            <a:r>
              <a:rPr lang="en-US" dirty="0" smtClean="0"/>
              <a:t>Source IA32 ISA</a:t>
            </a:r>
            <a:endParaRPr lang="en-US" dirty="0"/>
          </a:p>
        </p:txBody>
      </p:sp>
    </p:spTree>
    <p:extLst>
      <p:ext uri="{BB962C8B-B14F-4D97-AF65-F5344CB8AC3E}">
        <p14:creationId xmlns:p14="http://schemas.microsoft.com/office/powerpoint/2010/main" xmlns="" val="369361281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Emulation – Binary Translation</a:t>
            </a:r>
            <a:endParaRPr lang="en-US" dirty="0"/>
          </a:p>
        </p:txBody>
      </p:sp>
      <p:sp>
        <p:nvSpPr>
          <p:cNvPr id="3" name="Content Placeholder 2"/>
          <p:cNvSpPr>
            <a:spLocks noGrp="1"/>
          </p:cNvSpPr>
          <p:nvPr>
            <p:ph idx="1"/>
          </p:nvPr>
        </p:nvSpPr>
        <p:spPr/>
        <p:txBody>
          <a:bodyPr/>
          <a:lstStyle/>
          <a:p>
            <a:r>
              <a:rPr lang="en-US" sz="2400" dirty="0" smtClean="0"/>
              <a:t>More legit solution for binary translation:</a:t>
            </a:r>
            <a:endParaRPr lang="en-US" sz="2000" dirty="0"/>
          </a:p>
          <a:p>
            <a:pPr lvl="1"/>
            <a:r>
              <a:rPr lang="en-US" sz="2000" dirty="0" smtClean="0"/>
              <a:t>Lets have an emulation manager.</a:t>
            </a:r>
          </a:p>
          <a:p>
            <a:pPr lvl="1"/>
            <a:r>
              <a:rPr lang="en-US" sz="2000" dirty="0" smtClean="0"/>
              <a:t>The manager holds an hash dictionary – mapping between source ISA virtual address to another virtual address.</a:t>
            </a:r>
          </a:p>
          <a:p>
            <a:pPr lvl="2"/>
            <a:r>
              <a:rPr lang="en-US" dirty="0" smtClean="0"/>
              <a:t>The second virtual address points to block of translated target ISA, </a:t>
            </a:r>
          </a:p>
          <a:p>
            <a:pPr marL="457200" lvl="2" indent="0">
              <a:buNone/>
            </a:pPr>
            <a:r>
              <a:rPr lang="en-US" dirty="0" smtClean="0"/>
              <a:t>ready for execution.</a:t>
            </a:r>
          </a:p>
          <a:p>
            <a:pPr lvl="1"/>
            <a:endParaRPr lang="en-US" dirty="0"/>
          </a:p>
          <a:p>
            <a:endParaRPr lang="en-US" dirty="0"/>
          </a:p>
        </p:txBody>
      </p:sp>
      <p:sp>
        <p:nvSpPr>
          <p:cNvPr id="12" name="Slide Number Placeholder 11"/>
          <p:cNvSpPr>
            <a:spLocks noGrp="1"/>
          </p:cNvSpPr>
          <p:nvPr>
            <p:ph type="sldNum" sz="quarter" idx="12"/>
          </p:nvPr>
        </p:nvSpPr>
        <p:spPr/>
        <p:txBody>
          <a:bodyPr/>
          <a:lstStyle/>
          <a:p>
            <a:fld id="{D92B6165-2E63-41A3-8905-D7634EBC6D44}" type="slidenum">
              <a:rPr lang="en-US" smtClean="0"/>
              <a:pPr/>
              <a:t>11</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340600" y="2030695"/>
            <a:ext cx="4848225" cy="48273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03239326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Emulation – Binary Translation</a:t>
            </a:r>
            <a:endParaRPr lang="en-US" dirty="0"/>
          </a:p>
        </p:txBody>
      </p:sp>
      <p:sp>
        <p:nvSpPr>
          <p:cNvPr id="3" name="Content Placeholder 2"/>
          <p:cNvSpPr>
            <a:spLocks noGrp="1"/>
          </p:cNvSpPr>
          <p:nvPr>
            <p:ph idx="1"/>
          </p:nvPr>
        </p:nvSpPr>
        <p:spPr/>
        <p:txBody>
          <a:bodyPr/>
          <a:lstStyle/>
          <a:p>
            <a:endParaRPr lang="en-US" dirty="0"/>
          </a:p>
        </p:txBody>
      </p:sp>
      <p:sp>
        <p:nvSpPr>
          <p:cNvPr id="12" name="Slide Number Placeholder 11"/>
          <p:cNvSpPr>
            <a:spLocks noGrp="1"/>
          </p:cNvSpPr>
          <p:nvPr>
            <p:ph type="sldNum" sz="quarter" idx="12"/>
          </p:nvPr>
        </p:nvSpPr>
        <p:spPr/>
        <p:txBody>
          <a:bodyPr/>
          <a:lstStyle/>
          <a:p>
            <a:fld id="{D92B6165-2E63-41A3-8905-D7634EBC6D44}" type="slidenum">
              <a:rPr lang="en-US" smtClean="0"/>
              <a:pPr/>
              <a:t>12</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790700" y="698632"/>
            <a:ext cx="4382368" cy="60780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872671" y="763589"/>
            <a:ext cx="4859081" cy="4321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51763763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machines</a:t>
            </a:r>
            <a:endParaRPr lang="en-US" dirty="0"/>
          </a:p>
        </p:txBody>
      </p:sp>
      <p:sp>
        <p:nvSpPr>
          <p:cNvPr id="3" name="Content Placeholder 2"/>
          <p:cNvSpPr>
            <a:spLocks noGrp="1"/>
          </p:cNvSpPr>
          <p:nvPr>
            <p:ph idx="1"/>
          </p:nvPr>
        </p:nvSpPr>
        <p:spPr/>
        <p:txBody>
          <a:bodyPr/>
          <a:lstStyle/>
          <a:p>
            <a:r>
              <a:rPr lang="en-US" sz="2400" dirty="0" smtClean="0"/>
              <a:t>What are virtual machines?</a:t>
            </a:r>
          </a:p>
          <a:p>
            <a:r>
              <a:rPr lang="en-US" sz="2400" dirty="0" smtClean="0">
                <a:solidFill>
                  <a:srgbClr val="53565A"/>
                </a:solidFill>
              </a:rPr>
              <a:t>A program which provides the illusion of something. Happens around us daily, for example:</a:t>
            </a:r>
          </a:p>
          <a:p>
            <a:r>
              <a:rPr lang="en-US" sz="2400" dirty="0" smtClean="0">
                <a:solidFill>
                  <a:srgbClr val="53565A"/>
                </a:solidFill>
              </a:rPr>
              <a:t>Most basic process virtual machine – virtual memory in paging system.</a:t>
            </a:r>
          </a:p>
          <a:p>
            <a:pPr lvl="1"/>
            <a:r>
              <a:rPr lang="en-US" sz="2000" dirty="0" smtClean="0">
                <a:solidFill>
                  <a:srgbClr val="53565A"/>
                </a:solidFill>
              </a:rPr>
              <a:t>The process believes that his given memory is a real physical one, while it can actually can be swapped to the </a:t>
            </a:r>
            <a:r>
              <a:rPr lang="en-US" sz="2000" dirty="0" err="1" smtClean="0">
                <a:solidFill>
                  <a:srgbClr val="53565A"/>
                </a:solidFill>
              </a:rPr>
              <a:t>hardrive</a:t>
            </a:r>
            <a:r>
              <a:rPr lang="en-US" sz="2000" dirty="0">
                <a:solidFill>
                  <a:srgbClr val="53565A"/>
                </a:solidFill>
              </a:rPr>
              <a:t> </a:t>
            </a:r>
            <a:r>
              <a:rPr lang="en-US" sz="2000" dirty="0" smtClean="0">
                <a:solidFill>
                  <a:srgbClr val="53565A"/>
                </a:solidFill>
              </a:rPr>
              <a:t>un aware by the OS.</a:t>
            </a:r>
          </a:p>
          <a:p>
            <a:pPr lvl="0">
              <a:buClr>
                <a:srgbClr val="4599C3"/>
              </a:buClr>
            </a:pPr>
            <a:r>
              <a:rPr lang="en-US" sz="2400" dirty="0" smtClean="0">
                <a:solidFill>
                  <a:srgbClr val="53565A"/>
                </a:solidFill>
              </a:rPr>
              <a:t>Virtual machines are divided into two big groups – System and Process:</a:t>
            </a:r>
          </a:p>
          <a:p>
            <a:pPr marL="228600" lvl="1" indent="0">
              <a:buNone/>
            </a:pPr>
            <a:endParaRPr lang="en-US" sz="2000" dirty="0" smtClean="0"/>
          </a:p>
          <a:p>
            <a:pPr lvl="1"/>
            <a:endParaRPr lang="en-US" sz="2000" dirty="0"/>
          </a:p>
          <a:p>
            <a:endParaRPr lang="en-US" dirty="0"/>
          </a:p>
        </p:txBody>
      </p:sp>
      <p:sp>
        <p:nvSpPr>
          <p:cNvPr id="12" name="Slide Number Placeholder 11"/>
          <p:cNvSpPr>
            <a:spLocks noGrp="1"/>
          </p:cNvSpPr>
          <p:nvPr>
            <p:ph type="sldNum" sz="quarter" idx="12"/>
          </p:nvPr>
        </p:nvSpPr>
        <p:spPr/>
        <p:txBody>
          <a:bodyPr/>
          <a:lstStyle/>
          <a:p>
            <a:fld id="{D92B6165-2E63-41A3-8905-D7634EBC6D44}" type="slidenum">
              <a:rPr lang="en-US" smtClean="0"/>
              <a:pPr/>
              <a:t>13</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108960" y="3791530"/>
            <a:ext cx="4703763" cy="270233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5" name="Straight Arrow Connector 4"/>
          <p:cNvCxnSpPr/>
          <p:nvPr/>
        </p:nvCxnSpPr>
        <p:spPr>
          <a:xfrm>
            <a:off x="2209800" y="4886325"/>
            <a:ext cx="1343025" cy="67627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84898" y="4583013"/>
            <a:ext cx="2424062" cy="307777"/>
          </a:xfrm>
          <a:prstGeom prst="rect">
            <a:avLst/>
          </a:prstGeom>
          <a:noFill/>
        </p:spPr>
        <p:txBody>
          <a:bodyPr wrap="none" rtlCol="0">
            <a:spAutoFit/>
          </a:bodyPr>
          <a:lstStyle/>
          <a:p>
            <a:r>
              <a:rPr lang="en-US" sz="1400" dirty="0" smtClean="0"/>
              <a:t>Process with virtual memory</a:t>
            </a:r>
            <a:endParaRPr lang="en-US" sz="1400" dirty="0"/>
          </a:p>
        </p:txBody>
      </p:sp>
      <p:sp>
        <p:nvSpPr>
          <p:cNvPr id="10" name="TextBox 9"/>
          <p:cNvSpPr txBox="1"/>
          <p:nvPr/>
        </p:nvSpPr>
        <p:spPr>
          <a:xfrm>
            <a:off x="9014702" y="4578548"/>
            <a:ext cx="1071127" cy="307777"/>
          </a:xfrm>
          <a:prstGeom prst="rect">
            <a:avLst/>
          </a:prstGeom>
          <a:noFill/>
        </p:spPr>
        <p:txBody>
          <a:bodyPr wrap="none" rtlCol="0">
            <a:spAutoFit/>
          </a:bodyPr>
          <a:lstStyle/>
          <a:p>
            <a:r>
              <a:rPr lang="en-US" sz="1400" dirty="0" smtClean="0"/>
              <a:t>Include OS</a:t>
            </a:r>
            <a:endParaRPr lang="en-US" sz="1400" dirty="0"/>
          </a:p>
        </p:txBody>
      </p:sp>
      <p:cxnSp>
        <p:nvCxnSpPr>
          <p:cNvPr id="11" name="Straight Arrow Connector 10"/>
          <p:cNvCxnSpPr/>
          <p:nvPr/>
        </p:nvCxnSpPr>
        <p:spPr>
          <a:xfrm flipH="1">
            <a:off x="6581775" y="4895255"/>
            <a:ext cx="2968491" cy="57209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5343525" y="5586910"/>
            <a:ext cx="3962400" cy="53925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305925" y="5433021"/>
            <a:ext cx="891591" cy="307777"/>
          </a:xfrm>
          <a:prstGeom prst="rect">
            <a:avLst/>
          </a:prstGeom>
          <a:noFill/>
        </p:spPr>
        <p:txBody>
          <a:bodyPr wrap="none" rtlCol="0">
            <a:spAutoFit/>
          </a:bodyPr>
          <a:lstStyle/>
          <a:p>
            <a:r>
              <a:rPr lang="en-US" sz="1400" dirty="0" smtClean="0"/>
              <a:t>Java, CL</a:t>
            </a:r>
            <a:endParaRPr lang="en-US" sz="1400" dirty="0"/>
          </a:p>
        </p:txBody>
      </p:sp>
    </p:spTree>
    <p:extLst>
      <p:ext uri="{BB962C8B-B14F-4D97-AF65-F5344CB8AC3E}">
        <p14:creationId xmlns:p14="http://schemas.microsoft.com/office/powerpoint/2010/main" xmlns="" val="52923936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machines</a:t>
            </a:r>
            <a:endParaRPr lang="en-US" dirty="0"/>
          </a:p>
        </p:txBody>
      </p:sp>
      <p:sp>
        <p:nvSpPr>
          <p:cNvPr id="3" name="Content Placeholder 2"/>
          <p:cNvSpPr>
            <a:spLocks noGrp="1"/>
          </p:cNvSpPr>
          <p:nvPr>
            <p:ph idx="1"/>
          </p:nvPr>
        </p:nvSpPr>
        <p:spPr/>
        <p:txBody>
          <a:bodyPr/>
          <a:lstStyle/>
          <a:p>
            <a:r>
              <a:rPr lang="en-US" sz="2400" dirty="0" smtClean="0">
                <a:solidFill>
                  <a:srgbClr val="53565A"/>
                </a:solidFill>
              </a:rPr>
              <a:t>Most virtual machines will run natively (on bare hardware) as a sole resources manager or partitioned – part in user space part in protected space.</a:t>
            </a:r>
          </a:p>
          <a:p>
            <a:pPr marL="0" indent="0">
              <a:buNone/>
            </a:pPr>
            <a:r>
              <a:rPr lang="en-US" sz="2400" dirty="0" smtClean="0">
                <a:solidFill>
                  <a:srgbClr val="53565A"/>
                </a:solidFill>
              </a:rPr>
              <a:t>image</a:t>
            </a:r>
          </a:p>
          <a:p>
            <a:pPr marL="228600" lvl="1" indent="0">
              <a:buNone/>
            </a:pPr>
            <a:endParaRPr lang="en-US" sz="2000" dirty="0" smtClean="0"/>
          </a:p>
          <a:p>
            <a:pPr lvl="1"/>
            <a:endParaRPr lang="en-US" sz="2000" dirty="0"/>
          </a:p>
          <a:p>
            <a:endParaRPr lang="en-US" dirty="0"/>
          </a:p>
        </p:txBody>
      </p:sp>
      <p:sp>
        <p:nvSpPr>
          <p:cNvPr id="12" name="Slide Number Placeholder 11"/>
          <p:cNvSpPr>
            <a:spLocks noGrp="1"/>
          </p:cNvSpPr>
          <p:nvPr>
            <p:ph type="sldNum" sz="quarter" idx="12"/>
          </p:nvPr>
        </p:nvSpPr>
        <p:spPr/>
        <p:txBody>
          <a:bodyPr/>
          <a:lstStyle/>
          <a:p>
            <a:fld id="{D92B6165-2E63-41A3-8905-D7634EBC6D44}" type="slidenum">
              <a:rPr lang="en-US" smtClean="0"/>
              <a:pPr/>
              <a:t>14</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spTree>
    <p:extLst>
      <p:ext uri="{BB962C8B-B14F-4D97-AF65-F5344CB8AC3E}">
        <p14:creationId xmlns:p14="http://schemas.microsoft.com/office/powerpoint/2010/main" xmlns="" val="9717398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Popek</a:t>
            </a:r>
            <a:r>
              <a:rPr lang="en-US" dirty="0"/>
              <a:t> and </a:t>
            </a:r>
            <a:r>
              <a:rPr lang="en-US" dirty="0" smtClean="0"/>
              <a:t>Goldberg’s Theorem 1</a:t>
            </a:r>
            <a:endParaRPr lang="en-US" dirty="0"/>
          </a:p>
        </p:txBody>
      </p:sp>
      <p:sp>
        <p:nvSpPr>
          <p:cNvPr id="3" name="Content Placeholder 2"/>
          <p:cNvSpPr>
            <a:spLocks noGrp="1"/>
          </p:cNvSpPr>
          <p:nvPr>
            <p:ph idx="1"/>
          </p:nvPr>
        </p:nvSpPr>
        <p:spPr/>
        <p:txBody>
          <a:bodyPr/>
          <a:lstStyle/>
          <a:p>
            <a:r>
              <a:rPr lang="en-US" sz="2400" dirty="0" err="1"/>
              <a:t>Popek</a:t>
            </a:r>
            <a:r>
              <a:rPr lang="en-US" sz="2400" dirty="0"/>
              <a:t> and </a:t>
            </a:r>
            <a:r>
              <a:rPr lang="en-US" sz="2400" dirty="0" smtClean="0"/>
              <a:t>Goldberg</a:t>
            </a:r>
            <a:r>
              <a:rPr lang="en-US" sz="2400" dirty="0"/>
              <a:t> </a:t>
            </a:r>
            <a:r>
              <a:rPr lang="en-US" sz="2400" dirty="0" smtClean="0"/>
              <a:t>paper tried to apply a definition for virtual machine monitor.</a:t>
            </a:r>
          </a:p>
          <a:p>
            <a:r>
              <a:rPr lang="en-US" sz="2400" dirty="0" smtClean="0"/>
              <a:t>The applied 3 rules:</a:t>
            </a:r>
          </a:p>
          <a:p>
            <a:pPr lvl="1"/>
            <a:r>
              <a:rPr lang="en-US" sz="2000" dirty="0" smtClean="0"/>
              <a:t>Efficiency – All instruction will run natively on the hardware, with no emulation of the VMM.</a:t>
            </a:r>
          </a:p>
          <a:p>
            <a:pPr lvl="1"/>
            <a:r>
              <a:rPr lang="en-US" sz="2000" dirty="0" smtClean="0"/>
              <a:t>Resource control – no guest will be able to change system resources applied to it (for example guest OS enlarging its associated physical RAM on its own).</a:t>
            </a:r>
          </a:p>
          <a:p>
            <a:pPr lvl="2"/>
            <a:r>
              <a:rPr lang="en-US" dirty="0" smtClean="0"/>
              <a:t>all resources allocation will involve the VMM.</a:t>
            </a:r>
          </a:p>
          <a:p>
            <a:pPr lvl="1"/>
            <a:r>
              <a:rPr lang="en-US" dirty="0" smtClean="0"/>
              <a:t>Equivalence – the Guest will behave the same way it would on native system (for example a swapped memory in the eye of a guest OS will not be in frame in reality).</a:t>
            </a:r>
          </a:p>
          <a:p>
            <a:pPr lvl="2"/>
            <a:r>
              <a:rPr lang="en-US" dirty="0" smtClean="0"/>
              <a:t>Few exceptions – program may run slower due to monitor handling. Limit by known resource (physical resources are partitioned between several guests).</a:t>
            </a:r>
          </a:p>
          <a:p>
            <a:pPr lvl="2"/>
            <a:endParaRPr lang="en-US" dirty="0" smtClean="0"/>
          </a:p>
          <a:p>
            <a:pPr lvl="1"/>
            <a:endParaRPr lang="en-US" sz="2000" dirty="0"/>
          </a:p>
          <a:p>
            <a:endParaRPr lang="en-US" dirty="0"/>
          </a:p>
        </p:txBody>
      </p:sp>
      <p:sp>
        <p:nvSpPr>
          <p:cNvPr id="12" name="Slide Number Placeholder 11"/>
          <p:cNvSpPr>
            <a:spLocks noGrp="1"/>
          </p:cNvSpPr>
          <p:nvPr>
            <p:ph type="sldNum" sz="quarter" idx="12"/>
          </p:nvPr>
        </p:nvSpPr>
        <p:spPr/>
        <p:txBody>
          <a:bodyPr/>
          <a:lstStyle/>
          <a:p>
            <a:fld id="{D92B6165-2E63-41A3-8905-D7634EBC6D44}" type="slidenum">
              <a:rPr lang="en-US" smtClean="0"/>
              <a:pPr/>
              <a:t>15</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spTree>
    <p:extLst>
      <p:ext uri="{BB962C8B-B14F-4D97-AF65-F5344CB8AC3E}">
        <p14:creationId xmlns:p14="http://schemas.microsoft.com/office/powerpoint/2010/main" xmlns="" val="45725063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Popek</a:t>
            </a:r>
            <a:r>
              <a:rPr lang="en-US" dirty="0"/>
              <a:t> and Goldberg’s Theorem </a:t>
            </a:r>
            <a:r>
              <a:rPr lang="en-US" dirty="0" smtClean="0"/>
              <a:t>1 - </a:t>
            </a:r>
            <a:r>
              <a:rPr lang="en-US" dirty="0"/>
              <a:t>Efficiency </a:t>
            </a:r>
          </a:p>
        </p:txBody>
      </p:sp>
      <p:sp>
        <p:nvSpPr>
          <p:cNvPr id="3" name="Content Placeholder 2"/>
          <p:cNvSpPr>
            <a:spLocks noGrp="1"/>
          </p:cNvSpPr>
          <p:nvPr>
            <p:ph idx="1"/>
          </p:nvPr>
        </p:nvSpPr>
        <p:spPr/>
        <p:txBody>
          <a:bodyPr/>
          <a:lstStyle/>
          <a:p>
            <a:r>
              <a:rPr lang="en-US" sz="2400" dirty="0" smtClean="0"/>
              <a:t>Is Efficiency possible?</a:t>
            </a:r>
          </a:p>
          <a:p>
            <a:r>
              <a:rPr lang="en-US" sz="2400" dirty="0" smtClean="0"/>
              <a:t>ISA is built out of privilege instructions and none privilege instructions.</a:t>
            </a:r>
          </a:p>
          <a:p>
            <a:r>
              <a:rPr lang="en-US" sz="2400" dirty="0" smtClean="0"/>
              <a:t>The difference? When executing privilege instructions in user space they will resolve to trap.</a:t>
            </a:r>
          </a:p>
          <a:p>
            <a:r>
              <a:rPr lang="en-US" sz="2400" dirty="0" smtClean="0"/>
              <a:t>For example: </a:t>
            </a:r>
            <a:r>
              <a:rPr lang="en-US" sz="2400" b="1" dirty="0" smtClean="0"/>
              <a:t>Load PSW instruction</a:t>
            </a:r>
            <a:r>
              <a:rPr lang="en-US" sz="2400" dirty="0" smtClean="0"/>
              <a:t>. This instruction loads the processor status word from location with in the memory.</a:t>
            </a:r>
          </a:p>
          <a:p>
            <a:pPr lvl="1"/>
            <a:r>
              <a:rPr lang="en-US" sz="2000" dirty="0" smtClean="0"/>
              <a:t>The word contains the state of the CPU, for example a bit describing the current CPU privilege mode.</a:t>
            </a:r>
          </a:p>
          <a:p>
            <a:pPr lvl="1"/>
            <a:r>
              <a:rPr lang="en-US" sz="2000" dirty="0" smtClean="0"/>
              <a:t>If a user mode program will use the given instruction from its controlled memory, it could change its privilege status on its own.</a:t>
            </a:r>
          </a:p>
          <a:p>
            <a:pPr lvl="1"/>
            <a:r>
              <a:rPr lang="en-US" sz="2000" dirty="0" smtClean="0"/>
              <a:t>Any call for that instruction from user space will involve a trap and call for ISR from the kernel IDT.</a:t>
            </a:r>
          </a:p>
          <a:p>
            <a:pPr lvl="0">
              <a:buClr>
                <a:srgbClr val="4599C3"/>
              </a:buClr>
            </a:pPr>
            <a:r>
              <a:rPr lang="en-US" sz="2400" dirty="0" smtClean="0">
                <a:solidFill>
                  <a:srgbClr val="53565A"/>
                </a:solidFill>
              </a:rPr>
              <a:t>Handling the given instruction is done natively – its sensitive and the Monitor will have the chance to handle it, for example zeroing out the privilege bit.</a:t>
            </a:r>
            <a:endParaRPr lang="en-US" sz="2400" dirty="0">
              <a:solidFill>
                <a:srgbClr val="53565A"/>
              </a:solidFill>
            </a:endParaRPr>
          </a:p>
          <a:p>
            <a:pPr marL="228600" lvl="1" indent="0">
              <a:buNone/>
            </a:pPr>
            <a:endParaRPr lang="en-US" sz="2000" dirty="0" smtClean="0"/>
          </a:p>
          <a:p>
            <a:pPr lvl="1"/>
            <a:endParaRPr lang="en-US" sz="2000" dirty="0"/>
          </a:p>
          <a:p>
            <a:endParaRPr lang="en-US" dirty="0"/>
          </a:p>
        </p:txBody>
      </p:sp>
      <p:sp>
        <p:nvSpPr>
          <p:cNvPr id="12" name="Slide Number Placeholder 11"/>
          <p:cNvSpPr>
            <a:spLocks noGrp="1"/>
          </p:cNvSpPr>
          <p:nvPr>
            <p:ph type="sldNum" sz="quarter" idx="12"/>
          </p:nvPr>
        </p:nvSpPr>
        <p:spPr/>
        <p:txBody>
          <a:bodyPr/>
          <a:lstStyle/>
          <a:p>
            <a:fld id="{D92B6165-2E63-41A3-8905-D7634EBC6D44}" type="slidenum">
              <a:rPr lang="en-US" smtClean="0"/>
              <a:pPr/>
              <a:t>16</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spTree>
    <p:extLst>
      <p:ext uri="{BB962C8B-B14F-4D97-AF65-F5344CB8AC3E}">
        <p14:creationId xmlns:p14="http://schemas.microsoft.com/office/powerpoint/2010/main" xmlns="" val="27768707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Popek</a:t>
            </a:r>
            <a:r>
              <a:rPr lang="en-US" dirty="0"/>
              <a:t> and Goldberg’s Theorem </a:t>
            </a:r>
            <a:r>
              <a:rPr lang="en-US" dirty="0" smtClean="0"/>
              <a:t>1 - </a:t>
            </a:r>
            <a:r>
              <a:rPr lang="en-US" dirty="0"/>
              <a:t>Efficiency </a:t>
            </a:r>
          </a:p>
        </p:txBody>
      </p:sp>
      <p:sp>
        <p:nvSpPr>
          <p:cNvPr id="3" name="Content Placeholder 2"/>
          <p:cNvSpPr>
            <a:spLocks noGrp="1"/>
          </p:cNvSpPr>
          <p:nvPr>
            <p:ph idx="1"/>
          </p:nvPr>
        </p:nvSpPr>
        <p:spPr/>
        <p:txBody>
          <a:bodyPr/>
          <a:lstStyle/>
          <a:p>
            <a:r>
              <a:rPr lang="en-US" sz="2400" dirty="0" smtClean="0"/>
              <a:t>So what we want (by instructions groups)?</a:t>
            </a:r>
          </a:p>
          <a:p>
            <a:r>
              <a:rPr lang="en-US" sz="2400" dirty="0" smtClean="0"/>
              <a:t>Lets define two groups of instructions:</a:t>
            </a:r>
          </a:p>
          <a:p>
            <a:pPr lvl="1"/>
            <a:r>
              <a:rPr lang="en-US" sz="2000" dirty="0" smtClean="0"/>
              <a:t>Sensitive – instructions that may manipulate the underline Monitor or hurt resource control.</a:t>
            </a:r>
          </a:p>
          <a:p>
            <a:pPr lvl="1"/>
            <a:r>
              <a:rPr lang="en-US" sz="2000" dirty="0" smtClean="0"/>
              <a:t>None sensitive – all other instructions, we would like to run those natively on the CPU.</a:t>
            </a:r>
          </a:p>
          <a:p>
            <a:r>
              <a:rPr lang="en-US" sz="2400" dirty="0" smtClean="0"/>
              <a:t>In order for the ISA to support an efficient VM all sensitive instructions needs to be privileged.</a:t>
            </a:r>
          </a:p>
          <a:p>
            <a:r>
              <a:rPr lang="en-US" sz="2400" dirty="0" smtClean="0"/>
              <a:t>This is not the case usually, for example: </a:t>
            </a:r>
            <a:r>
              <a:rPr lang="en-US" sz="2400" b="1" dirty="0" smtClean="0"/>
              <a:t>pop stack into flag register (POPF)</a:t>
            </a:r>
            <a:r>
              <a:rPr lang="en-US" sz="2400" dirty="0" smtClean="0"/>
              <a:t> instruction.</a:t>
            </a:r>
          </a:p>
          <a:p>
            <a:pPr lvl="1"/>
            <a:r>
              <a:rPr lang="en-US" sz="2000" dirty="0" smtClean="0"/>
              <a:t>According to intel IA32 ISA the instruction may run in none privilege mode (will overwrite all flags except interrupt enable flag). Their for the instruction in depended on mode of operation.</a:t>
            </a:r>
          </a:p>
          <a:p>
            <a:pPr lvl="1"/>
            <a:r>
              <a:rPr lang="en-US" sz="2000" dirty="0" smtClean="0"/>
              <a:t>Since our OS will run in user mode, the wrong mode of operation will happen.</a:t>
            </a:r>
          </a:p>
          <a:p>
            <a:pPr lvl="1"/>
            <a:r>
              <a:rPr lang="en-US" sz="2000" dirty="0" smtClean="0"/>
              <a:t>We see a case of none privilege sensitive instruction.</a:t>
            </a:r>
          </a:p>
          <a:p>
            <a:endParaRPr lang="en-US" sz="2000" dirty="0" smtClean="0"/>
          </a:p>
          <a:p>
            <a:pPr lvl="1"/>
            <a:endParaRPr lang="en-US" sz="2000" dirty="0"/>
          </a:p>
          <a:p>
            <a:endParaRPr lang="en-US" dirty="0"/>
          </a:p>
        </p:txBody>
      </p:sp>
      <p:sp>
        <p:nvSpPr>
          <p:cNvPr id="12" name="Slide Number Placeholder 11"/>
          <p:cNvSpPr>
            <a:spLocks noGrp="1"/>
          </p:cNvSpPr>
          <p:nvPr>
            <p:ph type="sldNum" sz="quarter" idx="12"/>
          </p:nvPr>
        </p:nvSpPr>
        <p:spPr/>
        <p:txBody>
          <a:bodyPr/>
          <a:lstStyle/>
          <a:p>
            <a:fld id="{D92B6165-2E63-41A3-8905-D7634EBC6D44}" type="slidenum">
              <a:rPr lang="en-US" smtClean="0"/>
              <a:pPr/>
              <a:t>17</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spTree>
    <p:extLst>
      <p:ext uri="{BB962C8B-B14F-4D97-AF65-F5344CB8AC3E}">
        <p14:creationId xmlns:p14="http://schemas.microsoft.com/office/powerpoint/2010/main" xmlns="" val="290929541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machines</a:t>
            </a:r>
            <a:endParaRPr lang="en-US" dirty="0"/>
          </a:p>
        </p:txBody>
      </p:sp>
      <p:sp>
        <p:nvSpPr>
          <p:cNvPr id="3" name="Content Placeholder 2"/>
          <p:cNvSpPr>
            <a:spLocks noGrp="1"/>
          </p:cNvSpPr>
          <p:nvPr>
            <p:ph idx="1"/>
          </p:nvPr>
        </p:nvSpPr>
        <p:spPr/>
        <p:txBody>
          <a:bodyPr/>
          <a:lstStyle/>
          <a:p>
            <a:r>
              <a:rPr lang="en-US" sz="2400" dirty="0" smtClean="0"/>
              <a:t>Efficient ISA Vs reality:</a:t>
            </a:r>
          </a:p>
          <a:p>
            <a:endParaRPr lang="en-US" sz="2400" dirty="0"/>
          </a:p>
          <a:p>
            <a:r>
              <a:rPr lang="en-US" sz="2400" dirty="0" smtClean="0"/>
              <a:t>So what is the solution?</a:t>
            </a:r>
          </a:p>
          <a:p>
            <a:r>
              <a:rPr lang="en-US" sz="2400" dirty="0" smtClean="0"/>
              <a:t>The code needs patching. Problematic instructions needs to be replaced with correct response.</a:t>
            </a:r>
          </a:p>
          <a:p>
            <a:r>
              <a:rPr lang="en-US" sz="2400" dirty="0" smtClean="0"/>
              <a:t>Will be done by using binary translation.</a:t>
            </a:r>
            <a:endParaRPr lang="en-US" sz="2000" dirty="0" smtClean="0"/>
          </a:p>
          <a:p>
            <a:endParaRPr lang="en-US" sz="2000" dirty="0" smtClean="0"/>
          </a:p>
          <a:p>
            <a:pPr lvl="1"/>
            <a:endParaRPr lang="en-US" sz="2000" dirty="0"/>
          </a:p>
          <a:p>
            <a:endParaRPr lang="en-US" dirty="0"/>
          </a:p>
        </p:txBody>
      </p:sp>
      <p:sp>
        <p:nvSpPr>
          <p:cNvPr id="12" name="Slide Number Placeholder 11"/>
          <p:cNvSpPr>
            <a:spLocks noGrp="1"/>
          </p:cNvSpPr>
          <p:nvPr>
            <p:ph type="sldNum" sz="quarter" idx="12"/>
          </p:nvPr>
        </p:nvSpPr>
        <p:spPr/>
        <p:txBody>
          <a:bodyPr/>
          <a:lstStyle/>
          <a:p>
            <a:fld id="{D92B6165-2E63-41A3-8905-D7634EBC6D44}" type="slidenum">
              <a:rPr lang="en-US" smtClean="0"/>
              <a:pPr/>
              <a:t>18</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spTree>
    <p:extLst>
      <p:ext uri="{BB962C8B-B14F-4D97-AF65-F5344CB8AC3E}">
        <p14:creationId xmlns:p14="http://schemas.microsoft.com/office/powerpoint/2010/main" xmlns="" val="311034330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marL="0" indent="0">
              <a:buNone/>
            </a:pPr>
            <a:endParaRPr lang="en-US" sz="3200" dirty="0" smtClean="0"/>
          </a:p>
          <a:p>
            <a:pPr marL="0" indent="0">
              <a:buNone/>
            </a:pPr>
            <a:endParaRPr lang="en-US" sz="3200" dirty="0"/>
          </a:p>
          <a:p>
            <a:pPr marL="0" indent="0">
              <a:buNone/>
            </a:pPr>
            <a:endParaRPr lang="en-US" sz="3200" dirty="0"/>
          </a:p>
          <a:p>
            <a:pPr lvl="1"/>
            <a:endParaRPr lang="en-US" sz="2400" dirty="0" smtClean="0"/>
          </a:p>
          <a:p>
            <a:pPr marL="228600" lvl="1" indent="0">
              <a:buNone/>
            </a:pPr>
            <a:endParaRPr lang="en-US" sz="2000" dirty="0" smtClean="0"/>
          </a:p>
          <a:p>
            <a:pPr lvl="1"/>
            <a:endParaRPr lang="en-US" sz="2000" dirty="0"/>
          </a:p>
          <a:p>
            <a:endParaRPr lang="en-US" dirty="0"/>
          </a:p>
        </p:txBody>
      </p:sp>
      <p:sp>
        <p:nvSpPr>
          <p:cNvPr id="12" name="Slide Number Placeholder 11"/>
          <p:cNvSpPr>
            <a:spLocks noGrp="1"/>
          </p:cNvSpPr>
          <p:nvPr>
            <p:ph type="sldNum" sz="quarter" idx="12"/>
          </p:nvPr>
        </p:nvSpPr>
        <p:spPr/>
        <p:txBody>
          <a:bodyPr/>
          <a:lstStyle/>
          <a:p>
            <a:fld id="{D92B6165-2E63-41A3-8905-D7634EBC6D44}" type="slidenum">
              <a:rPr lang="en-US" smtClean="0"/>
              <a:pPr/>
              <a:t>19</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003891" y="2258219"/>
            <a:ext cx="5879418" cy="17541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95895353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marL="0" indent="0">
              <a:buNone/>
            </a:pPr>
            <a:endParaRPr lang="en-US" sz="3200" dirty="0" smtClean="0"/>
          </a:p>
          <a:p>
            <a:pPr marL="0" indent="0">
              <a:buNone/>
            </a:pPr>
            <a:endParaRPr lang="en-US" sz="3200" dirty="0"/>
          </a:p>
          <a:p>
            <a:pPr marL="0" indent="0">
              <a:buNone/>
            </a:pPr>
            <a:endParaRPr lang="en-US" sz="3200" dirty="0"/>
          </a:p>
          <a:p>
            <a:pPr lvl="1"/>
            <a:endParaRPr lang="en-US" sz="2400" dirty="0" smtClean="0"/>
          </a:p>
          <a:p>
            <a:pPr marL="228600" lvl="1" indent="0">
              <a:buNone/>
            </a:pPr>
            <a:endParaRPr lang="en-US" sz="2000" dirty="0" smtClean="0"/>
          </a:p>
          <a:p>
            <a:pPr lvl="1"/>
            <a:endParaRPr lang="en-US" sz="2000" dirty="0"/>
          </a:p>
          <a:p>
            <a:endParaRPr lang="en-US" dirty="0"/>
          </a:p>
        </p:txBody>
      </p:sp>
      <p:sp>
        <p:nvSpPr>
          <p:cNvPr id="12" name="Slide Number Placeholder 11"/>
          <p:cNvSpPr>
            <a:spLocks noGrp="1"/>
          </p:cNvSpPr>
          <p:nvPr>
            <p:ph type="sldNum" sz="quarter" idx="12"/>
          </p:nvPr>
        </p:nvSpPr>
        <p:spPr/>
        <p:txBody>
          <a:bodyPr/>
          <a:lstStyle/>
          <a:p>
            <a:fld id="{D92B6165-2E63-41A3-8905-D7634EBC6D44}" type="slidenum">
              <a:rPr lang="en-US" smtClean="0"/>
              <a:pPr/>
              <a:t>2</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pic>
        <p:nvPicPr>
          <p:cNvPr id="3074" name="Picture 2" descr="Qemu logo.sv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267200" y="2716212"/>
            <a:ext cx="3352800" cy="106680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68556171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Include OS?</a:t>
            </a:r>
            <a:endParaRPr lang="en-US" dirty="0"/>
          </a:p>
        </p:txBody>
      </p:sp>
      <p:sp>
        <p:nvSpPr>
          <p:cNvPr id="3" name="Content Placeholder 2"/>
          <p:cNvSpPr>
            <a:spLocks noGrp="1"/>
          </p:cNvSpPr>
          <p:nvPr>
            <p:ph idx="1"/>
          </p:nvPr>
        </p:nvSpPr>
        <p:spPr/>
        <p:txBody>
          <a:bodyPr/>
          <a:lstStyle/>
          <a:p>
            <a:r>
              <a:rPr lang="en-US" sz="3200" dirty="0" smtClean="0"/>
              <a:t>Include OS – is a </a:t>
            </a:r>
            <a:r>
              <a:rPr lang="en-US" sz="3200" dirty="0" err="1" smtClean="0"/>
              <a:t>unikernel</a:t>
            </a:r>
            <a:r>
              <a:rPr lang="en-US" sz="3200" dirty="0" smtClean="0"/>
              <a:t>.</a:t>
            </a:r>
          </a:p>
          <a:p>
            <a:r>
              <a:rPr lang="en-US" sz="3200" dirty="0" smtClean="0"/>
              <a:t>What is a </a:t>
            </a:r>
            <a:r>
              <a:rPr lang="en-US" sz="3200" dirty="0" err="1" smtClean="0"/>
              <a:t>unikernel</a:t>
            </a:r>
            <a:r>
              <a:rPr lang="en-US" sz="3200" dirty="0" smtClean="0"/>
              <a:t>?</a:t>
            </a:r>
          </a:p>
          <a:p>
            <a:pPr lvl="1"/>
            <a:r>
              <a:rPr lang="en-US" sz="2400" dirty="0" smtClean="0"/>
              <a:t>Single address space machine image (executable binary), composed of service (your product) and a library OS.</a:t>
            </a:r>
          </a:p>
          <a:p>
            <a:pPr lvl="1"/>
            <a:r>
              <a:rPr lang="en-US" sz="2400" dirty="0" smtClean="0"/>
              <a:t>The OS is composed of the minimum requirements needed by the using service to run, such as specific resources:</a:t>
            </a:r>
          </a:p>
          <a:p>
            <a:pPr lvl="2"/>
            <a:r>
              <a:rPr lang="en-US" sz="2200" dirty="0" smtClean="0"/>
              <a:t>Don’t need IP stack? Your OS shouldn’t provide any, mainly supporting drivers.</a:t>
            </a:r>
          </a:p>
          <a:p>
            <a:pPr lvl="1"/>
            <a:endParaRPr lang="en-US" sz="2400" dirty="0" smtClean="0"/>
          </a:p>
          <a:p>
            <a:pPr marL="228600" lvl="1" indent="0">
              <a:buNone/>
            </a:pPr>
            <a:endParaRPr lang="en-US" sz="2000" dirty="0" smtClean="0"/>
          </a:p>
          <a:p>
            <a:pPr lvl="1"/>
            <a:endParaRPr lang="en-US" sz="2000" dirty="0"/>
          </a:p>
          <a:p>
            <a:endParaRPr lang="en-US" dirty="0"/>
          </a:p>
        </p:txBody>
      </p:sp>
      <p:sp>
        <p:nvSpPr>
          <p:cNvPr id="12" name="Slide Number Placeholder 11"/>
          <p:cNvSpPr>
            <a:spLocks noGrp="1"/>
          </p:cNvSpPr>
          <p:nvPr>
            <p:ph type="sldNum" sz="quarter" idx="12"/>
          </p:nvPr>
        </p:nvSpPr>
        <p:spPr/>
        <p:txBody>
          <a:bodyPr/>
          <a:lstStyle/>
          <a:p>
            <a:fld id="{D92B6165-2E63-41A3-8905-D7634EBC6D44}" type="slidenum">
              <a:rPr lang="en-US" smtClean="0"/>
              <a:pPr/>
              <a:t>20</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spTree>
    <p:extLst>
      <p:ext uri="{BB962C8B-B14F-4D97-AF65-F5344CB8AC3E}">
        <p14:creationId xmlns:p14="http://schemas.microsoft.com/office/powerpoint/2010/main" xmlns="" val="125515943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Include OS?</a:t>
            </a:r>
          </a:p>
        </p:txBody>
      </p:sp>
      <p:sp>
        <p:nvSpPr>
          <p:cNvPr id="3" name="Content Placeholder 2"/>
          <p:cNvSpPr>
            <a:spLocks noGrp="1"/>
          </p:cNvSpPr>
          <p:nvPr>
            <p:ph idx="1"/>
          </p:nvPr>
        </p:nvSpPr>
        <p:spPr/>
        <p:txBody>
          <a:bodyPr/>
          <a:lstStyle/>
          <a:p>
            <a:r>
              <a:rPr lang="en-US" sz="3200" b="1" dirty="0" smtClean="0">
                <a:solidFill>
                  <a:srgbClr val="00B050"/>
                </a:solidFill>
              </a:rPr>
              <a:t>Include OS </a:t>
            </a:r>
            <a:r>
              <a:rPr lang="en-US" sz="3200" dirty="0" smtClean="0"/>
              <a:t>is a C++ library OS meant for </a:t>
            </a:r>
            <a:r>
              <a:rPr lang="en-US" sz="3200" dirty="0" err="1" smtClean="0"/>
              <a:t>unikernel</a:t>
            </a:r>
            <a:r>
              <a:rPr lang="en-US" sz="3200" dirty="0" smtClean="0"/>
              <a:t> solutions.</a:t>
            </a:r>
          </a:p>
          <a:p>
            <a:r>
              <a:rPr lang="en-US" sz="3200" dirty="0" smtClean="0"/>
              <a:t>The library links statically to the selected service project/projects, composing a single binary with it.</a:t>
            </a:r>
          </a:p>
          <a:p>
            <a:r>
              <a:rPr lang="en-US" sz="3200" dirty="0" smtClean="0"/>
              <a:t>Written in C++11, C and IA32 Assembly (mainly C++).</a:t>
            </a:r>
          </a:p>
          <a:p>
            <a:endParaRPr lang="en-US" sz="2400" dirty="0" smtClean="0"/>
          </a:p>
          <a:p>
            <a:pPr lvl="1"/>
            <a:endParaRPr lang="en-US" sz="2400" dirty="0" smtClean="0"/>
          </a:p>
          <a:p>
            <a:pPr marL="228600" lvl="1" indent="0">
              <a:buNone/>
            </a:pPr>
            <a:endParaRPr lang="en-US" sz="2000" dirty="0" smtClean="0"/>
          </a:p>
          <a:p>
            <a:pPr lvl="1"/>
            <a:endParaRPr lang="en-US" sz="2000" dirty="0"/>
          </a:p>
          <a:p>
            <a:endParaRPr lang="en-US" dirty="0"/>
          </a:p>
        </p:txBody>
      </p:sp>
      <p:sp>
        <p:nvSpPr>
          <p:cNvPr id="12" name="Slide Number Placeholder 11"/>
          <p:cNvSpPr>
            <a:spLocks noGrp="1"/>
          </p:cNvSpPr>
          <p:nvPr>
            <p:ph type="sldNum" sz="quarter" idx="12"/>
          </p:nvPr>
        </p:nvSpPr>
        <p:spPr/>
        <p:txBody>
          <a:bodyPr/>
          <a:lstStyle/>
          <a:p>
            <a:fld id="{D92B6165-2E63-41A3-8905-D7634EBC6D44}" type="slidenum">
              <a:rPr lang="en-US" smtClean="0"/>
              <a:pPr/>
              <a:t>21</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spTree>
    <p:extLst>
      <p:ext uri="{BB962C8B-B14F-4D97-AF65-F5344CB8AC3E}">
        <p14:creationId xmlns:p14="http://schemas.microsoft.com/office/powerpoint/2010/main" xmlns="" val="415498932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Include OS?</a:t>
            </a:r>
          </a:p>
        </p:txBody>
      </p:sp>
      <p:sp>
        <p:nvSpPr>
          <p:cNvPr id="3" name="Content Placeholder 2"/>
          <p:cNvSpPr>
            <a:spLocks noGrp="1"/>
          </p:cNvSpPr>
          <p:nvPr>
            <p:ph idx="1"/>
          </p:nvPr>
        </p:nvSpPr>
        <p:spPr/>
        <p:txBody>
          <a:bodyPr/>
          <a:lstStyle/>
          <a:p>
            <a:endParaRPr lang="en-US" sz="2400" dirty="0" smtClean="0"/>
          </a:p>
          <a:p>
            <a:pPr lvl="1"/>
            <a:endParaRPr lang="en-US" sz="2400" dirty="0" smtClean="0"/>
          </a:p>
          <a:p>
            <a:pPr marL="228600" lvl="1" indent="0">
              <a:buNone/>
            </a:pPr>
            <a:endParaRPr lang="en-US" sz="2000" dirty="0" smtClean="0"/>
          </a:p>
          <a:p>
            <a:pPr lvl="1"/>
            <a:endParaRPr lang="en-US" sz="2000" dirty="0"/>
          </a:p>
          <a:p>
            <a:endParaRPr lang="en-US" dirty="0"/>
          </a:p>
        </p:txBody>
      </p:sp>
      <p:sp>
        <p:nvSpPr>
          <p:cNvPr id="12" name="Slide Number Placeholder 11"/>
          <p:cNvSpPr>
            <a:spLocks noGrp="1"/>
          </p:cNvSpPr>
          <p:nvPr>
            <p:ph type="sldNum" sz="quarter" idx="12"/>
          </p:nvPr>
        </p:nvSpPr>
        <p:spPr/>
        <p:txBody>
          <a:bodyPr/>
          <a:lstStyle/>
          <a:p>
            <a:fld id="{D92B6165-2E63-41A3-8905-D7634EBC6D44}" type="slidenum">
              <a:rPr lang="en-US" smtClean="0"/>
              <a:pPr/>
              <a:t>22</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pic>
        <p:nvPicPr>
          <p:cNvPr id="1026" name="Picture 2" descr="Build system overview"/>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95287" y="1109292"/>
            <a:ext cx="6810375" cy="5219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57265971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Include OS features</a:t>
            </a:r>
            <a:endParaRPr lang="en-US" dirty="0"/>
          </a:p>
        </p:txBody>
      </p:sp>
      <p:sp>
        <p:nvSpPr>
          <p:cNvPr id="3" name="Content Placeholder 2"/>
          <p:cNvSpPr>
            <a:spLocks noGrp="1"/>
          </p:cNvSpPr>
          <p:nvPr>
            <p:ph idx="1"/>
          </p:nvPr>
        </p:nvSpPr>
        <p:spPr/>
        <p:txBody>
          <a:bodyPr/>
          <a:lstStyle/>
          <a:p>
            <a:endParaRPr lang="en-US" sz="2400" dirty="0" smtClean="0"/>
          </a:p>
          <a:p>
            <a:pPr lvl="1"/>
            <a:endParaRPr lang="en-US" sz="2400" dirty="0" smtClean="0"/>
          </a:p>
          <a:p>
            <a:pPr marL="228600" lvl="1" indent="0">
              <a:buNone/>
            </a:pPr>
            <a:endParaRPr lang="en-US" sz="2000" dirty="0" smtClean="0"/>
          </a:p>
          <a:p>
            <a:pPr lvl="1"/>
            <a:endParaRPr lang="en-US" sz="2000" dirty="0"/>
          </a:p>
          <a:p>
            <a:endParaRPr lang="en-US" dirty="0"/>
          </a:p>
        </p:txBody>
      </p:sp>
      <p:sp>
        <p:nvSpPr>
          <p:cNvPr id="12" name="Slide Number Placeholder 11"/>
          <p:cNvSpPr>
            <a:spLocks noGrp="1"/>
          </p:cNvSpPr>
          <p:nvPr>
            <p:ph type="sldNum" sz="quarter" idx="12"/>
          </p:nvPr>
        </p:nvSpPr>
        <p:spPr/>
        <p:txBody>
          <a:bodyPr/>
          <a:lstStyle/>
          <a:p>
            <a:fld id="{D92B6165-2E63-41A3-8905-D7634EBC6D44}" type="slidenum">
              <a:rPr lang="en-US" smtClean="0"/>
              <a:pPr/>
              <a:t>23</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graphicFrame>
        <p:nvGraphicFramePr>
          <p:cNvPr id="4" name="Table 3"/>
          <p:cNvGraphicFramePr>
            <a:graphicFrameLocks noGrp="1"/>
          </p:cNvGraphicFramePr>
          <p:nvPr>
            <p:extLst>
              <p:ext uri="{D42A27DB-BD31-4B8C-83A1-F6EECF244321}">
                <p14:modId xmlns:p14="http://schemas.microsoft.com/office/powerpoint/2010/main" xmlns="" val="2236366521"/>
              </p:ext>
            </p:extLst>
          </p:nvPr>
        </p:nvGraphicFramePr>
        <p:xfrm>
          <a:off x="364596" y="886123"/>
          <a:ext cx="8125884" cy="4323080"/>
        </p:xfrm>
        <a:graphic>
          <a:graphicData uri="http://schemas.openxmlformats.org/drawingml/2006/table">
            <a:tbl>
              <a:tblPr firstRow="1" bandRow="1">
                <a:tableStyleId>{5C22544A-7EE6-4342-B048-85BDC9FD1C3A}</a:tableStyleId>
              </a:tblPr>
              <a:tblGrid>
                <a:gridCol w="2708628"/>
                <a:gridCol w="2708628"/>
                <a:gridCol w="2708628"/>
              </a:tblGrid>
              <a:tr h="370840">
                <a:tc>
                  <a:txBody>
                    <a:bodyPr/>
                    <a:lstStyle/>
                    <a:p>
                      <a:endParaRPr lang="en-US" baseline="0" dirty="0" smtClean="0"/>
                    </a:p>
                  </a:txBody>
                  <a:tcPr/>
                </a:tc>
                <a:tc>
                  <a:txBody>
                    <a:bodyPr/>
                    <a:lstStyle/>
                    <a:p>
                      <a:r>
                        <a:rPr lang="en-US" baseline="0" dirty="0" smtClean="0"/>
                        <a:t>Features</a:t>
                      </a:r>
                    </a:p>
                  </a:txBody>
                  <a:tcPr/>
                </a:tc>
                <a:tc>
                  <a:txBody>
                    <a:bodyPr/>
                    <a:lstStyle/>
                    <a:p>
                      <a:r>
                        <a:rPr lang="en-US" dirty="0" smtClean="0"/>
                        <a:t>Comment</a:t>
                      </a:r>
                      <a:endParaRPr lang="en-US" dirty="0"/>
                    </a:p>
                  </a:txBody>
                  <a:tcPr/>
                </a:tc>
              </a:tr>
              <a:tr h="370840">
                <a:tc row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ctr"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ctr" defTabSz="914400" rtl="0" eaLnBrk="1" fontAlgn="auto" latinLnBrk="0" hangingPunct="1">
                        <a:lnSpc>
                          <a:spcPct val="100000"/>
                        </a:lnSpc>
                        <a:spcBef>
                          <a:spcPts val="0"/>
                        </a:spcBef>
                        <a:spcAft>
                          <a:spcPts val="0"/>
                        </a:spcAft>
                        <a:buClrTx/>
                        <a:buSzTx/>
                        <a:buFontTx/>
                        <a:buNone/>
                        <a:tabLst/>
                        <a:defRPr/>
                      </a:pPr>
                      <a:r>
                        <a:rPr lang="en-US" b="1" baseline="0" dirty="0" smtClean="0"/>
                        <a:t>Runtime Support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Fully</a:t>
                      </a:r>
                      <a:r>
                        <a:rPr lang="en-US" baseline="0" dirty="0" smtClean="0"/>
                        <a:t> supports ANSI C.</a:t>
                      </a:r>
                    </a:p>
                  </a:txBody>
                  <a:tcPr/>
                </a:tc>
                <a:tc>
                  <a:txBody>
                    <a:bodyPr/>
                    <a:lstStyle/>
                    <a:p>
                      <a:r>
                        <a:rPr lang="en-US" dirty="0" smtClean="0"/>
                        <a:t>By </a:t>
                      </a:r>
                      <a:r>
                        <a:rPr lang="en-US" dirty="0" err="1" smtClean="0"/>
                        <a:t>Redhat</a:t>
                      </a:r>
                      <a:r>
                        <a:rPr lang="en-US" dirty="0" smtClean="0"/>
                        <a:t> </a:t>
                      </a:r>
                      <a:r>
                        <a:rPr lang="en-US" dirty="0" err="1" smtClean="0"/>
                        <a:t>Newlib</a:t>
                      </a:r>
                      <a:endParaRPr lang="en-US" dirty="0"/>
                    </a:p>
                  </a:txBody>
                  <a:tcPr/>
                </a:tc>
              </a:tr>
              <a:tr h="370840">
                <a:tc vMerge="1">
                  <a:txBody>
                    <a:bodyPr/>
                    <a:lstStyle/>
                    <a:p>
                      <a:endParaRPr lang="en-US" dirty="0"/>
                    </a:p>
                  </a:txBody>
                  <a:tcPr/>
                </a:tc>
                <a:tc>
                  <a:txBody>
                    <a:bodyPr/>
                    <a:lstStyle/>
                    <a:p>
                      <a:r>
                        <a:rPr lang="en-US" dirty="0" smtClean="0"/>
                        <a:t>Fully Supports C++ (including 11).</a:t>
                      </a:r>
                      <a:endParaRPr lang="en-US" dirty="0"/>
                    </a:p>
                  </a:txBody>
                  <a:tcPr/>
                </a:tc>
                <a:tc>
                  <a:txBody>
                    <a:bodyPr/>
                    <a:lstStyle/>
                    <a:p>
                      <a:r>
                        <a:rPr lang="en-US" dirty="0" smtClean="0"/>
                        <a:t>By clang C++ lib</a:t>
                      </a:r>
                      <a:endParaRPr lang="en-US" dirty="0"/>
                    </a:p>
                  </a:txBody>
                  <a:tcPr/>
                </a:tc>
              </a:tr>
              <a:tr h="370840">
                <a:tc vMerge="1">
                  <a:txBody>
                    <a:bodyPr/>
                    <a:lstStyle/>
                    <a:p>
                      <a:endParaRPr lang="en-US" dirty="0"/>
                    </a:p>
                  </a:txBody>
                  <a:tcPr/>
                </a:tc>
                <a:tc>
                  <a:txBody>
                    <a:bodyPr/>
                    <a:lstStyle/>
                    <a:p>
                      <a:r>
                        <a:rPr lang="en-US" dirty="0" smtClean="0"/>
                        <a:t>Exceptions.</a:t>
                      </a:r>
                      <a:endParaRPr lang="en-US" dirty="0"/>
                    </a:p>
                  </a:txBody>
                  <a:tcPr/>
                </a:tc>
                <a:tc>
                  <a:txBody>
                    <a:bodyPr/>
                    <a:lstStyle/>
                    <a:p>
                      <a:endParaRPr lang="en-US" dirty="0"/>
                    </a:p>
                  </a:txBody>
                  <a:tcPr/>
                </a:tc>
              </a:tr>
              <a:tr h="370840">
                <a:tc vMerge="1">
                  <a:txBody>
                    <a:bodyPr/>
                    <a:lstStyle/>
                    <a:p>
                      <a:endParaRPr lang="en-US" dirty="0"/>
                    </a:p>
                  </a:txBody>
                  <a:tcPr/>
                </a:tc>
                <a:tc>
                  <a:txBody>
                    <a:bodyPr/>
                    <a:lstStyle/>
                    <a:p>
                      <a:r>
                        <a:rPr lang="en-US" dirty="0" smtClean="0"/>
                        <a:t>RTTI.</a:t>
                      </a:r>
                      <a:endParaRPr lang="en-US" dirty="0"/>
                    </a:p>
                  </a:txBody>
                  <a:tcPr/>
                </a:tc>
                <a:tc>
                  <a:txBody>
                    <a:bodyPr/>
                    <a:lstStyle/>
                    <a:p>
                      <a:endParaRPr lang="en-US" dirty="0"/>
                    </a:p>
                  </a:txBody>
                  <a:tcPr/>
                </a:tc>
              </a:tr>
              <a:tr h="370840">
                <a:tc>
                  <a:txBody>
                    <a:bodyPr/>
                    <a:lstStyle/>
                    <a:p>
                      <a:pPr algn="ctr"/>
                      <a:endParaRPr lang="en-US" dirty="0" smtClean="0"/>
                    </a:p>
                    <a:p>
                      <a:pPr algn="ctr"/>
                      <a:r>
                        <a:rPr lang="en-US" b="1" dirty="0" smtClean="0"/>
                        <a:t>Resources</a:t>
                      </a:r>
                      <a:endParaRPr lang="en-US" b="1" dirty="0"/>
                    </a:p>
                  </a:txBody>
                  <a:tcPr/>
                </a:tc>
                <a:tc>
                  <a:txBody>
                    <a:bodyPr/>
                    <a:lstStyle/>
                    <a:p>
                      <a:r>
                        <a:rPr lang="en-US" dirty="0" smtClean="0"/>
                        <a:t>Limited support of a selected</a:t>
                      </a:r>
                      <a:r>
                        <a:rPr lang="en-US" baseline="0" dirty="0" smtClean="0"/>
                        <a:t> collection </a:t>
                      </a:r>
                      <a:r>
                        <a:rPr lang="en-US" dirty="0" smtClean="0"/>
                        <a:t>of drivers, user chooses</a:t>
                      </a:r>
                      <a:r>
                        <a:rPr lang="en-US" baseline="0" dirty="0" smtClean="0"/>
                        <a:t> </a:t>
                      </a:r>
                      <a:r>
                        <a:rPr lang="en-US" dirty="0" smtClean="0"/>
                        <a:t>which.</a:t>
                      </a:r>
                      <a:endParaRPr lang="en-US" dirty="0"/>
                    </a:p>
                  </a:txBody>
                  <a:tcPr/>
                </a:tc>
                <a:tc>
                  <a:txBody>
                    <a:bodyPr/>
                    <a:lstStyle/>
                    <a:p>
                      <a:r>
                        <a:rPr lang="en-US" dirty="0" smtClean="0"/>
                        <a:t>Open for extension by user.</a:t>
                      </a:r>
                      <a:endParaRPr lang="en-US" dirty="0"/>
                    </a:p>
                  </a:txBody>
                  <a:tcPr/>
                </a:tc>
              </a:tr>
              <a:tr h="370840">
                <a:tc rowSpan="2">
                  <a:txBody>
                    <a:bodyPr/>
                    <a:lstStyle/>
                    <a:p>
                      <a:pPr algn="ctr"/>
                      <a:endParaRPr lang="en-US" dirty="0" smtClean="0"/>
                    </a:p>
                    <a:p>
                      <a:pPr algn="ctr"/>
                      <a:r>
                        <a:rPr lang="en-US" b="1" dirty="0" smtClean="0"/>
                        <a:t>Environment</a:t>
                      </a:r>
                      <a:endParaRPr lang="en-US" b="1" dirty="0"/>
                    </a:p>
                  </a:txBody>
                  <a:tcPr/>
                </a:tc>
                <a:tc>
                  <a:txBody>
                    <a:bodyPr/>
                    <a:lstStyle/>
                    <a:p>
                      <a:r>
                        <a:rPr lang="en-US" dirty="0" smtClean="0"/>
                        <a:t>Single threaded.</a:t>
                      </a:r>
                      <a:endParaRPr lang="en-US" dirty="0"/>
                    </a:p>
                  </a:txBody>
                  <a:tcPr/>
                </a:tc>
                <a:tc>
                  <a:txBody>
                    <a:bodyPr/>
                    <a:lstStyle/>
                    <a:p>
                      <a:endParaRPr lang="en-US" dirty="0"/>
                    </a:p>
                  </a:txBody>
                  <a:tcPr/>
                </a:tc>
              </a:tr>
              <a:tr h="370840">
                <a:tc vMerge="1">
                  <a:txBody>
                    <a:bodyPr/>
                    <a:lstStyle/>
                    <a:p>
                      <a:endParaRPr lang="en-US" dirty="0"/>
                    </a:p>
                  </a:txBody>
                  <a:tcPr/>
                </a:tc>
                <a:tc>
                  <a:txBody>
                    <a:bodyPr/>
                    <a:lstStyle/>
                    <a:p>
                      <a:r>
                        <a:rPr lang="en-US" dirty="0" smtClean="0"/>
                        <a:t>Only</a:t>
                      </a:r>
                      <a:r>
                        <a:rPr lang="en-US" baseline="0" dirty="0" smtClean="0"/>
                        <a:t> physical memory space.</a:t>
                      </a:r>
                      <a:endParaRPr lang="en-US" dirty="0"/>
                    </a:p>
                  </a:txBody>
                  <a:tcPr/>
                </a:tc>
                <a:tc>
                  <a:txBody>
                    <a:bodyPr/>
                    <a:lstStyle/>
                    <a:p>
                      <a:r>
                        <a:rPr lang="en-US" dirty="0" smtClean="0"/>
                        <a:t>No virtual memory or paging.</a:t>
                      </a:r>
                      <a:endParaRPr lang="en-US" dirty="0"/>
                    </a:p>
                  </a:txBody>
                  <a:tcPr/>
                </a:tc>
              </a:tr>
            </a:tbl>
          </a:graphicData>
        </a:graphic>
      </p:graphicFrame>
    </p:spTree>
    <p:extLst>
      <p:ext uri="{BB962C8B-B14F-4D97-AF65-F5344CB8AC3E}">
        <p14:creationId xmlns:p14="http://schemas.microsoft.com/office/powerpoint/2010/main" xmlns="" val="173975949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sz="2400" dirty="0" smtClean="0"/>
          </a:p>
          <a:p>
            <a:pPr lvl="1"/>
            <a:endParaRPr lang="en-US" sz="2400" dirty="0" smtClean="0"/>
          </a:p>
          <a:p>
            <a:pPr marL="228600" lvl="1" indent="0">
              <a:buNone/>
            </a:pPr>
            <a:endParaRPr lang="en-US" sz="2000" dirty="0" smtClean="0"/>
          </a:p>
          <a:p>
            <a:pPr lvl="1"/>
            <a:endParaRPr lang="en-US" sz="2000" dirty="0"/>
          </a:p>
          <a:p>
            <a:endParaRPr lang="en-US" dirty="0"/>
          </a:p>
        </p:txBody>
      </p:sp>
      <p:sp>
        <p:nvSpPr>
          <p:cNvPr id="12" name="Slide Number Placeholder 11"/>
          <p:cNvSpPr>
            <a:spLocks noGrp="1"/>
          </p:cNvSpPr>
          <p:nvPr>
            <p:ph type="sldNum" sz="quarter" idx="12"/>
          </p:nvPr>
        </p:nvSpPr>
        <p:spPr/>
        <p:txBody>
          <a:bodyPr/>
          <a:lstStyle/>
          <a:p>
            <a:fld id="{D92B6165-2E63-41A3-8905-D7634EBC6D44}" type="slidenum">
              <a:rPr lang="en-US" smtClean="0"/>
              <a:pPr/>
              <a:t>24</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pic>
        <p:nvPicPr>
          <p:cNvPr id="1026" name="Picture 2" descr="Build system overview"/>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95287" y="1109292"/>
            <a:ext cx="6810375" cy="521970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3"/>
          <p:cNvSpPr/>
          <p:nvPr/>
        </p:nvSpPr>
        <p:spPr>
          <a:xfrm>
            <a:off x="2971800" y="3009900"/>
            <a:ext cx="2095500" cy="11811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xmlns="" val="81425061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build an OS, how was runtime support achieved?</a:t>
            </a:r>
            <a:endParaRPr lang="en-US" dirty="0"/>
          </a:p>
        </p:txBody>
      </p:sp>
      <p:sp>
        <p:nvSpPr>
          <p:cNvPr id="3" name="Content Placeholder 2"/>
          <p:cNvSpPr>
            <a:spLocks noGrp="1"/>
          </p:cNvSpPr>
          <p:nvPr>
            <p:ph idx="1"/>
          </p:nvPr>
        </p:nvSpPr>
        <p:spPr/>
        <p:txBody>
          <a:bodyPr/>
          <a:lstStyle/>
          <a:p>
            <a:r>
              <a:rPr lang="en-US" sz="3200" dirty="0" err="1" smtClean="0"/>
              <a:t>NewLib</a:t>
            </a:r>
            <a:r>
              <a:rPr lang="en-US" sz="3200" dirty="0" smtClean="0"/>
              <a:t> – </a:t>
            </a:r>
            <a:r>
              <a:rPr lang="en-US" sz="3200" dirty="0" err="1" smtClean="0"/>
              <a:t>redhat</a:t>
            </a:r>
            <a:r>
              <a:rPr lang="en-US" sz="3200" dirty="0" smtClean="0"/>
              <a:t> portable, standalone ANSI C library </a:t>
            </a:r>
            <a:r>
              <a:rPr lang="en-US" sz="3200" dirty="0"/>
              <a:t>project: </a:t>
            </a:r>
            <a:r>
              <a:rPr lang="en-US" sz="3200" dirty="0">
                <a:hlinkClick r:id="rId3"/>
              </a:rPr>
              <a:t>https://sourceware.org/newlib</a:t>
            </a:r>
            <a:r>
              <a:rPr lang="en-US" sz="3200" dirty="0" smtClean="0">
                <a:hlinkClick r:id="rId3"/>
              </a:rPr>
              <a:t>/</a:t>
            </a:r>
            <a:endParaRPr lang="en-US" sz="3200" dirty="0" smtClean="0"/>
          </a:p>
          <a:p>
            <a:r>
              <a:rPr lang="en-US" sz="3200" dirty="0" smtClean="0"/>
              <a:t>A portable ANSI implementation written in C – No specific </a:t>
            </a:r>
            <a:r>
              <a:rPr lang="en-US" sz="3200" b="1" dirty="0" smtClean="0">
                <a:solidFill>
                  <a:srgbClr val="00B0F0"/>
                </a:solidFill>
              </a:rPr>
              <a:t>OS</a:t>
            </a:r>
            <a:r>
              <a:rPr lang="en-US" sz="3200" dirty="0" smtClean="0">
                <a:solidFill>
                  <a:srgbClr val="00B0F0"/>
                </a:solidFill>
              </a:rPr>
              <a:t> </a:t>
            </a:r>
            <a:r>
              <a:rPr lang="en-US" sz="3200" dirty="0" smtClean="0"/>
              <a:t>and </a:t>
            </a:r>
            <a:r>
              <a:rPr lang="en-US" sz="3200" b="1" dirty="0" smtClean="0">
                <a:solidFill>
                  <a:srgbClr val="00B0F0"/>
                </a:solidFill>
              </a:rPr>
              <a:t>ISA</a:t>
            </a:r>
            <a:r>
              <a:rPr lang="en-US" sz="3200" dirty="0" smtClean="0">
                <a:solidFill>
                  <a:srgbClr val="00B0F0"/>
                </a:solidFill>
              </a:rPr>
              <a:t> </a:t>
            </a:r>
            <a:r>
              <a:rPr lang="en-US" sz="3200" dirty="0" smtClean="0"/>
              <a:t>are needed.</a:t>
            </a:r>
          </a:p>
          <a:p>
            <a:r>
              <a:rPr lang="en-US" sz="3200" dirty="0" smtClean="0"/>
              <a:t>Two main products – </a:t>
            </a:r>
            <a:r>
              <a:rPr lang="en-US" sz="3200" dirty="0" err="1" smtClean="0"/>
              <a:t>Libc.a</a:t>
            </a:r>
            <a:r>
              <a:rPr lang="en-US" sz="3200" dirty="0" smtClean="0"/>
              <a:t>, </a:t>
            </a:r>
            <a:r>
              <a:rPr lang="en-US" sz="3200" dirty="0" err="1" smtClean="0"/>
              <a:t>Libm.a</a:t>
            </a:r>
            <a:r>
              <a:rPr lang="en-US" sz="3200" dirty="0" smtClean="0"/>
              <a:t> (math).</a:t>
            </a:r>
          </a:p>
          <a:p>
            <a:r>
              <a:rPr lang="en-US" sz="3200" dirty="0" smtClean="0"/>
              <a:t>Only requirement – OS needs to provide needed System calls, per runtime/standard routines collections:</a:t>
            </a:r>
          </a:p>
          <a:p>
            <a:endParaRPr lang="en-US" sz="2400" dirty="0" smtClean="0"/>
          </a:p>
          <a:p>
            <a:pPr lvl="1"/>
            <a:endParaRPr lang="en-US" sz="2400" dirty="0" smtClean="0"/>
          </a:p>
          <a:p>
            <a:pPr marL="228600" lvl="1" indent="0">
              <a:buNone/>
            </a:pPr>
            <a:endParaRPr lang="en-US" sz="2000" dirty="0" smtClean="0"/>
          </a:p>
          <a:p>
            <a:pPr lvl="1"/>
            <a:endParaRPr lang="en-US" sz="2000" dirty="0"/>
          </a:p>
          <a:p>
            <a:endParaRPr lang="en-US" dirty="0"/>
          </a:p>
        </p:txBody>
      </p:sp>
      <p:sp>
        <p:nvSpPr>
          <p:cNvPr id="12" name="Slide Number Placeholder 11"/>
          <p:cNvSpPr>
            <a:spLocks noGrp="1"/>
          </p:cNvSpPr>
          <p:nvPr>
            <p:ph type="sldNum" sz="quarter" idx="12"/>
          </p:nvPr>
        </p:nvSpPr>
        <p:spPr/>
        <p:txBody>
          <a:bodyPr/>
          <a:lstStyle/>
          <a:p>
            <a:fld id="{D92B6165-2E63-41A3-8905-D7634EBC6D44}" type="slidenum">
              <a:rPr lang="en-US" smtClean="0"/>
              <a:pPr/>
              <a:t>25</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74319" y="4738688"/>
            <a:ext cx="6629400" cy="904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274319" y="5893212"/>
            <a:ext cx="7282027" cy="8016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35688242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Meet </a:t>
            </a:r>
            <a:r>
              <a:rPr lang="en-US" dirty="0" err="1" smtClean="0"/>
              <a:t>Dudinka</a:t>
            </a:r>
            <a:r>
              <a:rPr lang="en-US" dirty="0" smtClean="0"/>
              <a:t> (Now AOS), a minimal OS</a:t>
            </a:r>
            <a:endParaRPr lang="en-US" dirty="0"/>
          </a:p>
        </p:txBody>
      </p:sp>
      <p:sp>
        <p:nvSpPr>
          <p:cNvPr id="3" name="Content Placeholder 2"/>
          <p:cNvSpPr>
            <a:spLocks noGrp="1"/>
          </p:cNvSpPr>
          <p:nvPr>
            <p:ph idx="1"/>
          </p:nvPr>
        </p:nvSpPr>
        <p:spPr/>
        <p:txBody>
          <a:bodyPr/>
          <a:lstStyle/>
          <a:p>
            <a:r>
              <a:rPr lang="en-US" sz="2400" dirty="0">
                <a:hlinkClick r:id="rId3"/>
              </a:rPr>
              <a:t>https://</a:t>
            </a:r>
            <a:r>
              <a:rPr lang="en-US" sz="2400" dirty="0" smtClean="0">
                <a:hlinkClick r:id="rId3"/>
              </a:rPr>
              <a:t>github.com/Dudi119/AOS</a:t>
            </a:r>
            <a:endParaRPr lang="en-US" sz="2400" dirty="0" smtClean="0"/>
          </a:p>
          <a:p>
            <a:r>
              <a:rPr lang="en-US" sz="2400" dirty="0" smtClean="0"/>
              <a:t>Required System call support (mangling in C):</a:t>
            </a:r>
          </a:p>
          <a:p>
            <a:pPr lvl="1"/>
            <a:endParaRPr lang="en-US" sz="2400" dirty="0" smtClean="0"/>
          </a:p>
          <a:p>
            <a:pPr marL="228600" lvl="1" indent="0">
              <a:buNone/>
            </a:pPr>
            <a:endParaRPr lang="en-US" sz="2000" dirty="0" smtClean="0"/>
          </a:p>
          <a:p>
            <a:pPr lvl="1"/>
            <a:endParaRPr lang="en-US" sz="2000" dirty="0"/>
          </a:p>
          <a:p>
            <a:endParaRPr lang="en-US" dirty="0"/>
          </a:p>
        </p:txBody>
      </p:sp>
      <p:sp>
        <p:nvSpPr>
          <p:cNvPr id="12" name="Slide Number Placeholder 11"/>
          <p:cNvSpPr>
            <a:spLocks noGrp="1"/>
          </p:cNvSpPr>
          <p:nvPr>
            <p:ph type="sldNum" sz="quarter" idx="12"/>
          </p:nvPr>
        </p:nvSpPr>
        <p:spPr/>
        <p:txBody>
          <a:bodyPr/>
          <a:lstStyle/>
          <a:p>
            <a:fld id="{D92B6165-2E63-41A3-8905-D7634EBC6D44}" type="slidenum">
              <a:rPr lang="en-US" smtClean="0"/>
              <a:pPr/>
              <a:t>26</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74320" y="1790700"/>
            <a:ext cx="4076700" cy="37528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4713288" y="1800225"/>
            <a:ext cx="4800600" cy="3105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76324932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AOS runtime propagation for </a:t>
            </a:r>
            <a:r>
              <a:rPr lang="en-US" dirty="0" err="1" smtClean="0"/>
              <a:t>syscall</a:t>
            </a:r>
            <a:r>
              <a:rPr lang="en-US" dirty="0" smtClean="0"/>
              <a:t> demo:</a:t>
            </a:r>
            <a:endParaRPr lang="en-US" dirty="0"/>
          </a:p>
        </p:txBody>
      </p:sp>
      <p:sp>
        <p:nvSpPr>
          <p:cNvPr id="3" name="Content Placeholder 2"/>
          <p:cNvSpPr>
            <a:spLocks noGrp="1"/>
          </p:cNvSpPr>
          <p:nvPr>
            <p:ph idx="1"/>
          </p:nvPr>
        </p:nvSpPr>
        <p:spPr/>
        <p:txBody>
          <a:bodyPr/>
          <a:lstStyle/>
          <a:p>
            <a:endParaRPr lang="en-US" sz="2400" dirty="0" smtClean="0"/>
          </a:p>
          <a:p>
            <a:pPr lvl="1"/>
            <a:endParaRPr lang="en-US" sz="2400" dirty="0" smtClean="0"/>
          </a:p>
          <a:p>
            <a:pPr marL="228600" lvl="1" indent="0">
              <a:buNone/>
            </a:pPr>
            <a:endParaRPr lang="en-US" sz="2000" dirty="0" smtClean="0"/>
          </a:p>
          <a:p>
            <a:pPr lvl="1"/>
            <a:endParaRPr lang="en-US" sz="2000" dirty="0"/>
          </a:p>
          <a:p>
            <a:endParaRPr lang="en-US" dirty="0"/>
          </a:p>
        </p:txBody>
      </p:sp>
      <p:sp>
        <p:nvSpPr>
          <p:cNvPr id="12" name="Slide Number Placeholder 11"/>
          <p:cNvSpPr>
            <a:spLocks noGrp="1"/>
          </p:cNvSpPr>
          <p:nvPr>
            <p:ph type="sldNum" sz="quarter" idx="12"/>
          </p:nvPr>
        </p:nvSpPr>
        <p:spPr/>
        <p:txBody>
          <a:bodyPr/>
          <a:lstStyle/>
          <a:p>
            <a:fld id="{D92B6165-2E63-41A3-8905-D7634EBC6D44}" type="slidenum">
              <a:rPr lang="en-US" smtClean="0"/>
              <a:pPr/>
              <a:t>27</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spTree>
    <p:extLst>
      <p:ext uri="{BB962C8B-B14F-4D97-AF65-F5344CB8AC3E}">
        <p14:creationId xmlns:p14="http://schemas.microsoft.com/office/powerpoint/2010/main" xmlns="" val="32480198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 support</a:t>
            </a:r>
            <a:endParaRPr lang="en-US" dirty="0"/>
          </a:p>
        </p:txBody>
      </p:sp>
      <p:sp>
        <p:nvSpPr>
          <p:cNvPr id="3" name="Content Placeholder 2"/>
          <p:cNvSpPr>
            <a:spLocks noGrp="1"/>
          </p:cNvSpPr>
          <p:nvPr>
            <p:ph idx="1"/>
          </p:nvPr>
        </p:nvSpPr>
        <p:spPr/>
        <p:txBody>
          <a:bodyPr/>
          <a:lstStyle/>
          <a:p>
            <a:r>
              <a:rPr lang="en-US" sz="3200" dirty="0" smtClean="0"/>
              <a:t>Same idea as before, using clang C++ library:</a:t>
            </a:r>
          </a:p>
          <a:p>
            <a:endParaRPr lang="en-US" sz="3200" dirty="0"/>
          </a:p>
          <a:p>
            <a:endParaRPr lang="en-US" sz="3200" dirty="0" smtClean="0"/>
          </a:p>
          <a:p>
            <a:endParaRPr lang="en-US" sz="3200" dirty="0"/>
          </a:p>
          <a:p>
            <a:endParaRPr lang="en-US" sz="3200" dirty="0" smtClean="0"/>
          </a:p>
          <a:p>
            <a:r>
              <a:rPr lang="en-US" sz="3200" dirty="0" smtClean="0"/>
              <a:t>Lets leave RTTI and Exception support alone for now.</a:t>
            </a:r>
          </a:p>
          <a:p>
            <a:r>
              <a:rPr lang="en-US" sz="3200" dirty="0"/>
              <a:t>Other requirements – for clang lib:</a:t>
            </a:r>
          </a:p>
          <a:p>
            <a:pPr lvl="1"/>
            <a:r>
              <a:rPr lang="en-US" sz="2800" dirty="0"/>
              <a:t>Built upon ANSI C (we did that!).</a:t>
            </a:r>
          </a:p>
          <a:p>
            <a:pPr lvl="1"/>
            <a:r>
              <a:rPr lang="en-US" sz="2800" dirty="0"/>
              <a:t>Some more system calls.</a:t>
            </a:r>
          </a:p>
          <a:p>
            <a:endParaRPr lang="en-US" sz="3200" dirty="0" smtClean="0"/>
          </a:p>
          <a:p>
            <a:endParaRPr lang="en-US" sz="2400" dirty="0" smtClean="0"/>
          </a:p>
          <a:p>
            <a:pPr lvl="1"/>
            <a:endParaRPr lang="en-US" sz="2400" dirty="0" smtClean="0"/>
          </a:p>
          <a:p>
            <a:pPr marL="228600" lvl="1" indent="0">
              <a:buNone/>
            </a:pPr>
            <a:endParaRPr lang="en-US" sz="2000" dirty="0" smtClean="0"/>
          </a:p>
          <a:p>
            <a:pPr lvl="1"/>
            <a:endParaRPr lang="en-US" sz="2000" dirty="0"/>
          </a:p>
          <a:p>
            <a:endParaRPr lang="en-US" dirty="0"/>
          </a:p>
        </p:txBody>
      </p:sp>
      <p:sp>
        <p:nvSpPr>
          <p:cNvPr id="12" name="Slide Number Placeholder 11"/>
          <p:cNvSpPr>
            <a:spLocks noGrp="1"/>
          </p:cNvSpPr>
          <p:nvPr>
            <p:ph type="sldNum" sz="quarter" idx="12"/>
          </p:nvPr>
        </p:nvSpPr>
        <p:spPr/>
        <p:txBody>
          <a:bodyPr/>
          <a:lstStyle/>
          <a:p>
            <a:fld id="{D92B6165-2E63-41A3-8905-D7634EBC6D44}" type="slidenum">
              <a:rPr lang="en-US" smtClean="0"/>
              <a:pPr/>
              <a:t>28</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74320" y="1409700"/>
            <a:ext cx="3346061" cy="2271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49476452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Compiler</a:t>
            </a:r>
            <a:endParaRPr lang="en-US" dirty="0"/>
          </a:p>
        </p:txBody>
      </p:sp>
      <p:sp>
        <p:nvSpPr>
          <p:cNvPr id="3" name="Content Placeholder 2"/>
          <p:cNvSpPr>
            <a:spLocks noGrp="1"/>
          </p:cNvSpPr>
          <p:nvPr>
            <p:ph idx="1"/>
          </p:nvPr>
        </p:nvSpPr>
        <p:spPr/>
        <p:txBody>
          <a:bodyPr/>
          <a:lstStyle/>
          <a:p>
            <a:r>
              <a:rPr lang="en-US" sz="2400" dirty="0" smtClean="0"/>
              <a:t>Compilers provides a specific runtime support for a specific OS.</a:t>
            </a:r>
          </a:p>
          <a:p>
            <a:r>
              <a:rPr lang="en-US" sz="2400" dirty="0" smtClean="0"/>
              <a:t>Build your compiler for a specific supported OS, it will bring the </a:t>
            </a:r>
            <a:r>
              <a:rPr lang="en-US" sz="2400" b="1" dirty="0" smtClean="0"/>
              <a:t>runtime library </a:t>
            </a:r>
            <a:r>
              <a:rPr lang="en-US" sz="2400" dirty="0" smtClean="0"/>
              <a:t>along.</a:t>
            </a:r>
          </a:p>
          <a:p>
            <a:r>
              <a:rPr lang="en-US" sz="2400" dirty="0" smtClean="0"/>
              <a:t>It will also produce more code for tight to your OS (also runtime, but not implementation of your standard of language):</a:t>
            </a:r>
          </a:p>
          <a:p>
            <a:pPr lvl="1"/>
            <a:r>
              <a:rPr lang="en-US" sz="2000" dirty="0" smtClean="0"/>
              <a:t>RTTI (</a:t>
            </a:r>
            <a:r>
              <a:rPr lang="en-US" sz="2000" dirty="0"/>
              <a:t>if supported by the OS</a:t>
            </a:r>
            <a:r>
              <a:rPr lang="en-US" sz="2000" dirty="0" smtClean="0"/>
              <a:t>).</a:t>
            </a:r>
          </a:p>
          <a:p>
            <a:pPr lvl="1"/>
            <a:r>
              <a:rPr lang="en-US" sz="2000" dirty="0" smtClean="0"/>
              <a:t>Exceptions (if supported by the OS).</a:t>
            </a:r>
          </a:p>
          <a:p>
            <a:pPr lvl="1"/>
            <a:r>
              <a:rPr lang="en-US" sz="2000" dirty="0"/>
              <a:t>initialization and termination lists (</a:t>
            </a:r>
            <a:r>
              <a:rPr lang="en-US" sz="2000" dirty="0" err="1"/>
              <a:t>crtbegin</a:t>
            </a:r>
            <a:r>
              <a:rPr lang="en-US" sz="2000" dirty="0"/>
              <a:t> and </a:t>
            </a:r>
            <a:r>
              <a:rPr lang="en-US" sz="2000" dirty="0" err="1"/>
              <a:t>crtend</a:t>
            </a:r>
            <a:r>
              <a:rPr lang="en-US" sz="2000" dirty="0"/>
              <a:t>) for static storage duration objects, called by OS </a:t>
            </a:r>
            <a:r>
              <a:rPr lang="en-US" sz="2000" dirty="0" smtClean="0"/>
              <a:t>_</a:t>
            </a:r>
            <a:r>
              <a:rPr lang="en-US" sz="2000" dirty="0" err="1" smtClean="0"/>
              <a:t>init</a:t>
            </a:r>
            <a:r>
              <a:rPr lang="en-US" sz="2000" dirty="0" smtClean="0"/>
              <a:t> and _</a:t>
            </a:r>
            <a:r>
              <a:rPr lang="en-US" sz="2000" dirty="0" err="1" smtClean="0"/>
              <a:t>fini</a:t>
            </a:r>
            <a:r>
              <a:rPr lang="en-US" sz="2000" dirty="0" smtClean="0"/>
              <a:t> functions prior </a:t>
            </a:r>
            <a:r>
              <a:rPr lang="en-US" sz="2000" dirty="0"/>
              <a:t>for process </a:t>
            </a:r>
            <a:r>
              <a:rPr lang="en-US" sz="2000" dirty="0" smtClean="0"/>
              <a:t>start (_</a:t>
            </a:r>
            <a:r>
              <a:rPr lang="en-US" sz="2000" dirty="0" err="1" smtClean="0"/>
              <a:t>init</a:t>
            </a:r>
            <a:r>
              <a:rPr lang="en-US" sz="2000" dirty="0" smtClean="0"/>
              <a:t>) and after process termination (_</a:t>
            </a:r>
            <a:r>
              <a:rPr lang="en-US" sz="2000" dirty="0" err="1" smtClean="0"/>
              <a:t>fini</a:t>
            </a:r>
            <a:r>
              <a:rPr lang="en-US" sz="2000" dirty="0" smtClean="0"/>
              <a:t>). The linker will merge the compiler generated constructor and destructor code with the OS functions.</a:t>
            </a:r>
            <a:endParaRPr lang="en-US" sz="2000" dirty="0"/>
          </a:p>
          <a:p>
            <a:pPr lvl="1"/>
            <a:r>
              <a:rPr lang="en-US" sz="2000" dirty="0" smtClean="0"/>
              <a:t>Stack protection.</a:t>
            </a:r>
          </a:p>
          <a:p>
            <a:pPr lvl="1"/>
            <a:r>
              <a:rPr lang="en-US" sz="2000" dirty="0" err="1" smtClean="0"/>
              <a:t>Ect</a:t>
            </a:r>
            <a:r>
              <a:rPr lang="en-US" sz="2000" dirty="0" smtClean="0"/>
              <a:t>…</a:t>
            </a:r>
          </a:p>
          <a:p>
            <a:pPr lvl="2"/>
            <a:endParaRPr lang="en-US" dirty="0" smtClean="0"/>
          </a:p>
          <a:p>
            <a:pPr lvl="2"/>
            <a:endParaRPr lang="en-US" dirty="0"/>
          </a:p>
          <a:p>
            <a:endParaRPr lang="en-US" sz="2400" dirty="0" smtClean="0"/>
          </a:p>
          <a:p>
            <a:pPr lvl="1"/>
            <a:endParaRPr lang="en-US" sz="2400" dirty="0" smtClean="0"/>
          </a:p>
          <a:p>
            <a:pPr marL="228600" lvl="1" indent="0">
              <a:buNone/>
            </a:pPr>
            <a:endParaRPr lang="en-US" sz="2000" dirty="0" smtClean="0"/>
          </a:p>
          <a:p>
            <a:pPr lvl="1"/>
            <a:endParaRPr lang="en-US" sz="2000" dirty="0"/>
          </a:p>
          <a:p>
            <a:endParaRPr lang="en-US" dirty="0"/>
          </a:p>
        </p:txBody>
      </p:sp>
      <p:sp>
        <p:nvSpPr>
          <p:cNvPr id="12" name="Slide Number Placeholder 11"/>
          <p:cNvSpPr>
            <a:spLocks noGrp="1"/>
          </p:cNvSpPr>
          <p:nvPr>
            <p:ph type="sldNum" sz="quarter" idx="12"/>
          </p:nvPr>
        </p:nvSpPr>
        <p:spPr/>
        <p:txBody>
          <a:bodyPr/>
          <a:lstStyle/>
          <a:p>
            <a:fld id="{D92B6165-2E63-41A3-8905-D7634EBC6D44}" type="slidenum">
              <a:rPr lang="en-US" smtClean="0"/>
              <a:pPr/>
              <a:t>29</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851400" y="4613986"/>
            <a:ext cx="4365052" cy="22440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85942163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QEMU?</a:t>
            </a:r>
            <a:endParaRPr lang="en-US" dirty="0"/>
          </a:p>
        </p:txBody>
      </p:sp>
      <p:sp>
        <p:nvSpPr>
          <p:cNvPr id="3" name="Content Placeholder 2"/>
          <p:cNvSpPr>
            <a:spLocks noGrp="1"/>
          </p:cNvSpPr>
          <p:nvPr>
            <p:ph idx="1"/>
          </p:nvPr>
        </p:nvSpPr>
        <p:spPr/>
        <p:txBody>
          <a:bodyPr/>
          <a:lstStyle/>
          <a:p>
            <a:r>
              <a:rPr lang="en-US" sz="3200" dirty="0" smtClean="0"/>
              <a:t>QEMU is two products in one:</a:t>
            </a:r>
          </a:p>
          <a:p>
            <a:pPr lvl="1"/>
            <a:r>
              <a:rPr lang="en-US" sz="3200" dirty="0" smtClean="0"/>
              <a:t>An emulator (build around TCG – tiny code generator).</a:t>
            </a:r>
          </a:p>
          <a:p>
            <a:pPr lvl="1"/>
            <a:r>
              <a:rPr lang="en-US" sz="3200" dirty="0" smtClean="0"/>
              <a:t>User space device emulation.</a:t>
            </a:r>
          </a:p>
          <a:p>
            <a:pPr lvl="1"/>
            <a:r>
              <a:rPr lang="en-US" sz="3200" dirty="0" smtClean="0"/>
              <a:t>Limited hypervisor.</a:t>
            </a:r>
          </a:p>
          <a:p>
            <a:pPr lvl="1"/>
            <a:r>
              <a:rPr lang="en-US" sz="3200" dirty="0" smtClean="0"/>
              <a:t>Works with </a:t>
            </a:r>
            <a:r>
              <a:rPr lang="en-US" sz="3200" dirty="0" err="1" smtClean="0"/>
              <a:t>linux</a:t>
            </a:r>
            <a:r>
              <a:rPr lang="en-US" sz="3200" dirty="0" smtClean="0"/>
              <a:t> hypervisor (KVM).</a:t>
            </a:r>
          </a:p>
          <a:p>
            <a:endParaRPr lang="en-US" sz="2400" dirty="0" smtClean="0"/>
          </a:p>
          <a:p>
            <a:pPr marL="228600" lvl="1" indent="0">
              <a:buNone/>
            </a:pPr>
            <a:endParaRPr lang="en-US" sz="2000" dirty="0" smtClean="0"/>
          </a:p>
          <a:p>
            <a:pPr lvl="1"/>
            <a:endParaRPr lang="en-US" sz="2000" dirty="0"/>
          </a:p>
          <a:p>
            <a:endParaRPr lang="en-US" dirty="0"/>
          </a:p>
        </p:txBody>
      </p:sp>
      <p:sp>
        <p:nvSpPr>
          <p:cNvPr id="12" name="Slide Number Placeholder 11"/>
          <p:cNvSpPr>
            <a:spLocks noGrp="1"/>
          </p:cNvSpPr>
          <p:nvPr>
            <p:ph type="sldNum" sz="quarter" idx="12"/>
          </p:nvPr>
        </p:nvSpPr>
        <p:spPr/>
        <p:txBody>
          <a:bodyPr/>
          <a:lstStyle/>
          <a:p>
            <a:fld id="{D92B6165-2E63-41A3-8905-D7634EBC6D44}" type="slidenum">
              <a:rPr lang="en-US" smtClean="0"/>
              <a:pPr/>
              <a:t>3</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spTree>
    <p:extLst>
      <p:ext uri="{BB962C8B-B14F-4D97-AF65-F5344CB8AC3E}">
        <p14:creationId xmlns:p14="http://schemas.microsoft.com/office/powerpoint/2010/main" xmlns="" val="81985562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AOS </a:t>
            </a:r>
            <a:r>
              <a:rPr lang="en-US" dirty="0" err="1" smtClean="0"/>
              <a:t>Makefile</a:t>
            </a:r>
            <a:r>
              <a:rPr lang="en-US" dirty="0" smtClean="0"/>
              <a:t>:</a:t>
            </a:r>
            <a:endParaRPr lang="en-US" dirty="0"/>
          </a:p>
        </p:txBody>
      </p:sp>
      <p:sp>
        <p:nvSpPr>
          <p:cNvPr id="3" name="Content Placeholder 2"/>
          <p:cNvSpPr>
            <a:spLocks noGrp="1"/>
          </p:cNvSpPr>
          <p:nvPr>
            <p:ph idx="1"/>
          </p:nvPr>
        </p:nvSpPr>
        <p:spPr/>
        <p:txBody>
          <a:bodyPr/>
          <a:lstStyle/>
          <a:p>
            <a:endParaRPr lang="en-US" sz="2400" dirty="0" smtClean="0"/>
          </a:p>
          <a:p>
            <a:pPr lvl="1"/>
            <a:endParaRPr lang="en-US" sz="2400" dirty="0" smtClean="0"/>
          </a:p>
          <a:p>
            <a:pPr marL="228600" lvl="1" indent="0">
              <a:buNone/>
            </a:pPr>
            <a:endParaRPr lang="en-US" sz="2000" dirty="0" smtClean="0"/>
          </a:p>
          <a:p>
            <a:pPr lvl="1"/>
            <a:endParaRPr lang="en-US" sz="2000" dirty="0"/>
          </a:p>
          <a:p>
            <a:endParaRPr lang="en-US" dirty="0"/>
          </a:p>
        </p:txBody>
      </p:sp>
      <p:sp>
        <p:nvSpPr>
          <p:cNvPr id="12" name="Slide Number Placeholder 11"/>
          <p:cNvSpPr>
            <a:spLocks noGrp="1"/>
          </p:cNvSpPr>
          <p:nvPr>
            <p:ph type="sldNum" sz="quarter" idx="12"/>
          </p:nvPr>
        </p:nvSpPr>
        <p:spPr/>
        <p:txBody>
          <a:bodyPr/>
          <a:lstStyle/>
          <a:p>
            <a:fld id="{D92B6165-2E63-41A3-8905-D7634EBC6D44}" type="slidenum">
              <a:rPr lang="en-US" smtClean="0"/>
              <a:pPr/>
              <a:t>30</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74320" y="1800225"/>
            <a:ext cx="9989820" cy="438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5" name="Straight Arrow Connector 4"/>
          <p:cNvCxnSpPr/>
          <p:nvPr/>
        </p:nvCxnSpPr>
        <p:spPr>
          <a:xfrm>
            <a:off x="3867150" y="1343025"/>
            <a:ext cx="447675" cy="457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878705" y="1343025"/>
            <a:ext cx="447675" cy="457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886575" y="1343025"/>
            <a:ext cx="447675" cy="457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8867775" y="1343025"/>
            <a:ext cx="447675" cy="457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362325" y="973693"/>
            <a:ext cx="748923" cy="369332"/>
          </a:xfrm>
          <a:prstGeom prst="rect">
            <a:avLst/>
          </a:prstGeom>
          <a:noFill/>
        </p:spPr>
        <p:txBody>
          <a:bodyPr wrap="none" rtlCol="0">
            <a:spAutoFit/>
          </a:bodyPr>
          <a:lstStyle/>
          <a:p>
            <a:r>
              <a:rPr lang="en-US" dirty="0" smtClean="0"/>
              <a:t>32 bit</a:t>
            </a:r>
            <a:endParaRPr lang="en-US" dirty="0"/>
          </a:p>
        </p:txBody>
      </p:sp>
      <p:sp>
        <p:nvSpPr>
          <p:cNvPr id="15" name="TextBox 14"/>
          <p:cNvSpPr txBox="1"/>
          <p:nvPr/>
        </p:nvSpPr>
        <p:spPr>
          <a:xfrm>
            <a:off x="4349772" y="941427"/>
            <a:ext cx="1505540" cy="369332"/>
          </a:xfrm>
          <a:prstGeom prst="rect">
            <a:avLst/>
          </a:prstGeom>
          <a:noFill/>
        </p:spPr>
        <p:txBody>
          <a:bodyPr wrap="none" rtlCol="0">
            <a:spAutoFit/>
          </a:bodyPr>
          <a:lstStyle/>
          <a:p>
            <a:r>
              <a:rPr lang="en-US" dirty="0" smtClean="0"/>
              <a:t>Intel 386 ISA</a:t>
            </a:r>
            <a:endParaRPr lang="en-US" dirty="0"/>
          </a:p>
        </p:txBody>
      </p:sp>
      <p:sp>
        <p:nvSpPr>
          <p:cNvPr id="16" name="TextBox 15"/>
          <p:cNvSpPr txBox="1"/>
          <p:nvPr/>
        </p:nvSpPr>
        <p:spPr>
          <a:xfrm>
            <a:off x="6216672" y="941427"/>
            <a:ext cx="1249125" cy="369332"/>
          </a:xfrm>
          <a:prstGeom prst="rect">
            <a:avLst/>
          </a:prstGeom>
          <a:noFill/>
        </p:spPr>
        <p:txBody>
          <a:bodyPr wrap="none" rtlCol="0">
            <a:spAutoFit/>
          </a:bodyPr>
          <a:lstStyle/>
          <a:p>
            <a:r>
              <a:rPr lang="en-US" dirty="0" smtClean="0"/>
              <a:t>Which ABI</a:t>
            </a:r>
            <a:endParaRPr lang="en-US" dirty="0"/>
          </a:p>
        </p:txBody>
      </p:sp>
      <p:sp>
        <p:nvSpPr>
          <p:cNvPr id="17" name="TextBox 16"/>
          <p:cNvSpPr txBox="1"/>
          <p:nvPr/>
        </p:nvSpPr>
        <p:spPr>
          <a:xfrm>
            <a:off x="8115005" y="941427"/>
            <a:ext cx="2710999" cy="369332"/>
          </a:xfrm>
          <a:prstGeom prst="rect">
            <a:avLst/>
          </a:prstGeom>
          <a:noFill/>
        </p:spPr>
        <p:txBody>
          <a:bodyPr wrap="none" rtlCol="0">
            <a:spAutoFit/>
          </a:bodyPr>
          <a:lstStyle/>
          <a:p>
            <a:r>
              <a:rPr lang="en-US" dirty="0" smtClean="0"/>
              <a:t>How rich is the language</a:t>
            </a:r>
            <a:endParaRPr lang="en-US" dirty="0"/>
          </a:p>
        </p:txBody>
      </p:sp>
      <p:pic>
        <p:nvPicPr>
          <p:cNvPr id="6147" name="Picture 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74320" y="3899694"/>
            <a:ext cx="7129454" cy="4429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18" name="Straight Arrow Connector 17"/>
          <p:cNvCxnSpPr/>
          <p:nvPr/>
        </p:nvCxnSpPr>
        <p:spPr>
          <a:xfrm>
            <a:off x="2333514" y="3442494"/>
            <a:ext cx="447675" cy="457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93094" y="2716768"/>
            <a:ext cx="9170139" cy="646331"/>
          </a:xfrm>
          <a:prstGeom prst="rect">
            <a:avLst/>
          </a:prstGeom>
          <a:noFill/>
        </p:spPr>
        <p:txBody>
          <a:bodyPr wrap="none" rtlCol="0">
            <a:spAutoFit/>
          </a:bodyPr>
          <a:lstStyle/>
          <a:p>
            <a:r>
              <a:rPr lang="en-US" dirty="0" smtClean="0"/>
              <a:t>Don’t bring (runtime lib) or generate code on the fly by any standard of C++ and C. </a:t>
            </a:r>
          </a:p>
          <a:p>
            <a:r>
              <a:rPr lang="en-US" dirty="0" smtClean="0"/>
              <a:t>other runtime features are controlled using different flags – for example stack protection.</a:t>
            </a:r>
            <a:endParaRPr lang="en-US" dirty="0"/>
          </a:p>
        </p:txBody>
      </p:sp>
    </p:spTree>
    <p:extLst>
      <p:ext uri="{BB962C8B-B14F-4D97-AF65-F5344CB8AC3E}">
        <p14:creationId xmlns:p14="http://schemas.microsoft.com/office/powerpoint/2010/main" xmlns="" val="11006631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lets summarized what we have until now:</a:t>
            </a:r>
            <a:endParaRPr lang="en-US" dirty="0"/>
          </a:p>
        </p:txBody>
      </p:sp>
      <p:sp>
        <p:nvSpPr>
          <p:cNvPr id="3" name="Content Placeholder 2"/>
          <p:cNvSpPr>
            <a:spLocks noGrp="1"/>
          </p:cNvSpPr>
          <p:nvPr>
            <p:ph idx="1"/>
          </p:nvPr>
        </p:nvSpPr>
        <p:spPr/>
        <p:txBody>
          <a:bodyPr/>
          <a:lstStyle/>
          <a:p>
            <a:r>
              <a:rPr lang="en-US" sz="2400" dirty="0" smtClean="0"/>
              <a:t>Compiler supports only the basic of C++ - </a:t>
            </a:r>
            <a:r>
              <a:rPr lang="en-US" sz="2400" b="1" dirty="0" smtClean="0"/>
              <a:t>C with classes</a:t>
            </a:r>
            <a:r>
              <a:rPr lang="en-US" sz="2400" dirty="0" smtClean="0"/>
              <a:t>.</a:t>
            </a:r>
          </a:p>
          <a:p>
            <a:r>
              <a:rPr lang="en-US" sz="2400" dirty="0" smtClean="0"/>
              <a:t>Missing runtime support – no global initialization, exception, </a:t>
            </a:r>
            <a:r>
              <a:rPr lang="en-US" sz="2400" dirty="0" err="1" smtClean="0"/>
              <a:t>rtti</a:t>
            </a:r>
            <a:r>
              <a:rPr lang="en-US" sz="2400" dirty="0" smtClean="0"/>
              <a:t>, any standard and </a:t>
            </a:r>
            <a:r>
              <a:rPr lang="en-US" sz="2400" dirty="0" err="1" smtClean="0"/>
              <a:t>ect</a:t>
            </a:r>
            <a:r>
              <a:rPr lang="en-US" sz="2400" dirty="0" smtClean="0"/>
              <a:t>…</a:t>
            </a:r>
          </a:p>
          <a:p>
            <a:r>
              <a:rPr lang="en-US" sz="2400" dirty="0" smtClean="0"/>
              <a:t>We bring portable support for runtime and standard, both C and C++, yet limited.</a:t>
            </a:r>
          </a:p>
          <a:p>
            <a:r>
              <a:rPr lang="en-US" sz="2400" dirty="0" smtClean="0"/>
              <a:t>Want to do this? It will work (only need to implement required sys calls).</a:t>
            </a:r>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r>
              <a:rPr lang="en-US" sz="2400" dirty="0" smtClean="0"/>
              <a:t>You can see C standard (</a:t>
            </a:r>
            <a:r>
              <a:rPr lang="en-US" sz="2400" dirty="0" err="1" smtClean="0"/>
              <a:t>printf</a:t>
            </a:r>
            <a:r>
              <a:rPr lang="en-US" sz="2400" dirty="0" smtClean="0"/>
              <a:t>) and C++ standard (vector by STL).</a:t>
            </a:r>
          </a:p>
          <a:p>
            <a:pPr lvl="1"/>
            <a:endParaRPr lang="en-US" sz="2400" dirty="0" smtClean="0"/>
          </a:p>
          <a:p>
            <a:pPr marL="228600" lvl="1" indent="0">
              <a:buNone/>
            </a:pPr>
            <a:endParaRPr lang="en-US" sz="2000" dirty="0" smtClean="0"/>
          </a:p>
          <a:p>
            <a:pPr lvl="1"/>
            <a:endParaRPr lang="en-US" sz="2000" dirty="0"/>
          </a:p>
          <a:p>
            <a:endParaRPr lang="en-US" dirty="0"/>
          </a:p>
        </p:txBody>
      </p:sp>
      <p:sp>
        <p:nvSpPr>
          <p:cNvPr id="12" name="Slide Number Placeholder 11"/>
          <p:cNvSpPr>
            <a:spLocks noGrp="1"/>
          </p:cNvSpPr>
          <p:nvPr>
            <p:ph type="sldNum" sz="quarter" idx="12"/>
          </p:nvPr>
        </p:nvSpPr>
        <p:spPr/>
        <p:txBody>
          <a:bodyPr/>
          <a:lstStyle/>
          <a:p>
            <a:fld id="{D92B6165-2E63-41A3-8905-D7634EBC6D44}" type="slidenum">
              <a:rPr lang="en-US" smtClean="0"/>
              <a:pPr/>
              <a:t>31</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74320" y="3019425"/>
            <a:ext cx="2305050" cy="2552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39294518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lets summarized what we have until now:</a:t>
            </a:r>
            <a:endParaRPr lang="en-US" dirty="0"/>
          </a:p>
        </p:txBody>
      </p:sp>
      <p:sp>
        <p:nvSpPr>
          <p:cNvPr id="3" name="Content Placeholder 2"/>
          <p:cNvSpPr>
            <a:spLocks noGrp="1"/>
          </p:cNvSpPr>
          <p:nvPr>
            <p:ph idx="1"/>
          </p:nvPr>
        </p:nvSpPr>
        <p:spPr/>
        <p:txBody>
          <a:bodyPr/>
          <a:lstStyle/>
          <a:p>
            <a:r>
              <a:rPr lang="en-US" sz="2400" dirty="0" smtClean="0"/>
              <a:t>Now we are ready to start our OS, this is what happened in Include OS development.</a:t>
            </a:r>
          </a:p>
          <a:p>
            <a:pPr lvl="1"/>
            <a:endParaRPr lang="en-US" sz="2400" dirty="0" smtClean="0"/>
          </a:p>
          <a:p>
            <a:pPr marL="228600" lvl="1" indent="0">
              <a:buNone/>
            </a:pPr>
            <a:endParaRPr lang="en-US" sz="2000" dirty="0" smtClean="0"/>
          </a:p>
          <a:p>
            <a:pPr lvl="1"/>
            <a:endParaRPr lang="en-US" sz="2000" dirty="0"/>
          </a:p>
          <a:p>
            <a:endParaRPr lang="en-US" dirty="0"/>
          </a:p>
        </p:txBody>
      </p:sp>
      <p:sp>
        <p:nvSpPr>
          <p:cNvPr id="12" name="Slide Number Placeholder 11"/>
          <p:cNvSpPr>
            <a:spLocks noGrp="1"/>
          </p:cNvSpPr>
          <p:nvPr>
            <p:ph type="sldNum" sz="quarter" idx="12"/>
          </p:nvPr>
        </p:nvSpPr>
        <p:spPr/>
        <p:txBody>
          <a:bodyPr/>
          <a:lstStyle/>
          <a:p>
            <a:fld id="{D92B6165-2E63-41A3-8905-D7634EBC6D44}" type="slidenum">
              <a:rPr lang="en-US" smtClean="0"/>
              <a:pPr/>
              <a:t>32</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pic>
        <p:nvPicPr>
          <p:cNvPr id="8194" name="Picture 2" descr="תוצאת תמונה עבור ‪fire work‬‏"/>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74320" y="2152420"/>
            <a:ext cx="3280640" cy="328064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28165757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sz="2400" dirty="0" smtClean="0"/>
          </a:p>
          <a:p>
            <a:pPr lvl="1"/>
            <a:endParaRPr lang="en-US" sz="2400" dirty="0" smtClean="0"/>
          </a:p>
          <a:p>
            <a:pPr marL="228600" lvl="1" indent="0">
              <a:buNone/>
            </a:pPr>
            <a:endParaRPr lang="en-US" sz="2000" dirty="0" smtClean="0"/>
          </a:p>
          <a:p>
            <a:pPr lvl="1"/>
            <a:endParaRPr lang="en-US" sz="2000" dirty="0"/>
          </a:p>
          <a:p>
            <a:endParaRPr lang="en-US" dirty="0"/>
          </a:p>
        </p:txBody>
      </p:sp>
      <p:sp>
        <p:nvSpPr>
          <p:cNvPr id="12" name="Slide Number Placeholder 11"/>
          <p:cNvSpPr>
            <a:spLocks noGrp="1"/>
          </p:cNvSpPr>
          <p:nvPr>
            <p:ph type="sldNum" sz="quarter" idx="12"/>
          </p:nvPr>
        </p:nvSpPr>
        <p:spPr/>
        <p:txBody>
          <a:bodyPr/>
          <a:lstStyle/>
          <a:p>
            <a:fld id="{D92B6165-2E63-41A3-8905-D7634EBC6D44}" type="slidenum">
              <a:rPr lang="en-US" smtClean="0"/>
              <a:pPr/>
              <a:t>33</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pic>
        <p:nvPicPr>
          <p:cNvPr id="1026" name="Picture 2" descr="Build system overview"/>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95287" y="1109292"/>
            <a:ext cx="6810375" cy="521970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3"/>
          <p:cNvSpPr/>
          <p:nvPr/>
        </p:nvSpPr>
        <p:spPr>
          <a:xfrm>
            <a:off x="2578100" y="1109292"/>
            <a:ext cx="2095500" cy="174820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xmlns="" val="143158234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Include OS - Memory</a:t>
            </a:r>
            <a:endParaRPr lang="en-US" dirty="0"/>
          </a:p>
        </p:txBody>
      </p:sp>
      <p:sp>
        <p:nvSpPr>
          <p:cNvPr id="3" name="Content Placeholder 2"/>
          <p:cNvSpPr>
            <a:spLocks noGrp="1"/>
          </p:cNvSpPr>
          <p:nvPr>
            <p:ph idx="1"/>
          </p:nvPr>
        </p:nvSpPr>
        <p:spPr/>
        <p:txBody>
          <a:bodyPr/>
          <a:lstStyle/>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pPr lvl="1"/>
            <a:endParaRPr lang="en-US" sz="2400" dirty="0" smtClean="0"/>
          </a:p>
          <a:p>
            <a:pPr marL="228600" lvl="1" indent="0">
              <a:buNone/>
            </a:pPr>
            <a:endParaRPr lang="en-US" sz="2000" dirty="0" smtClean="0"/>
          </a:p>
          <a:p>
            <a:pPr lvl="1"/>
            <a:endParaRPr lang="en-US" sz="2000" dirty="0"/>
          </a:p>
          <a:p>
            <a:endParaRPr lang="en-US" dirty="0"/>
          </a:p>
        </p:txBody>
      </p:sp>
      <p:sp>
        <p:nvSpPr>
          <p:cNvPr id="12" name="Slide Number Placeholder 11"/>
          <p:cNvSpPr>
            <a:spLocks noGrp="1"/>
          </p:cNvSpPr>
          <p:nvPr>
            <p:ph type="sldNum" sz="quarter" idx="12"/>
          </p:nvPr>
        </p:nvSpPr>
        <p:spPr/>
        <p:txBody>
          <a:bodyPr/>
          <a:lstStyle/>
          <a:p>
            <a:fld id="{D92B6165-2E63-41A3-8905-D7634EBC6D44}" type="slidenum">
              <a:rPr lang="en-US" smtClean="0"/>
              <a:pPr/>
              <a:t>34</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graphicFrame>
        <p:nvGraphicFramePr>
          <p:cNvPr id="24" name="Table 23"/>
          <p:cNvGraphicFramePr>
            <a:graphicFrameLocks noGrp="1"/>
          </p:cNvGraphicFramePr>
          <p:nvPr>
            <p:extLst>
              <p:ext uri="{D42A27DB-BD31-4B8C-83A1-F6EECF244321}">
                <p14:modId xmlns:p14="http://schemas.microsoft.com/office/powerpoint/2010/main" xmlns="" val="1912043813"/>
              </p:ext>
            </p:extLst>
          </p:nvPr>
        </p:nvGraphicFramePr>
        <p:xfrm>
          <a:off x="274318" y="763589"/>
          <a:ext cx="11914506" cy="5978145"/>
        </p:xfrm>
        <a:graphic>
          <a:graphicData uri="http://schemas.openxmlformats.org/drawingml/2006/table">
            <a:tbl>
              <a:tblPr firstRow="1" bandRow="1">
                <a:tableStyleId>{5C22544A-7EE6-4342-B048-85BDC9FD1C3A}</a:tableStyleId>
              </a:tblPr>
              <a:tblGrid>
                <a:gridCol w="3971502"/>
                <a:gridCol w="3971502"/>
                <a:gridCol w="3971502"/>
              </a:tblGrid>
              <a:tr h="372359">
                <a:tc>
                  <a:txBody>
                    <a:bodyPr/>
                    <a:lstStyle/>
                    <a:p>
                      <a:pPr algn="ctr"/>
                      <a:r>
                        <a:rPr lang="en-US" sz="1800" dirty="0" smtClean="0"/>
                        <a:t>Topic</a:t>
                      </a:r>
                      <a:endParaRPr lang="en-US" sz="1800" dirty="0"/>
                    </a:p>
                  </a:txBody>
                  <a:tcPr/>
                </a:tc>
                <a:tc>
                  <a:txBody>
                    <a:bodyPr/>
                    <a:lstStyle/>
                    <a:p>
                      <a:endParaRPr lang="en-US" sz="1800" dirty="0"/>
                    </a:p>
                  </a:txBody>
                  <a:tcPr/>
                </a:tc>
                <a:tc>
                  <a:txBody>
                    <a:bodyPr/>
                    <a:lstStyle/>
                    <a:p>
                      <a:r>
                        <a:rPr lang="en-US" sz="1800" dirty="0" smtClean="0"/>
                        <a:t>Comment</a:t>
                      </a:r>
                      <a:endParaRPr lang="en-US" sz="1800" dirty="0"/>
                    </a:p>
                  </a:txBody>
                  <a:tcPr/>
                </a:tc>
              </a:tr>
              <a:tr h="372359">
                <a:tc rowSpan="3">
                  <a:txBody>
                    <a:bodyPr/>
                    <a:lstStyle/>
                    <a:p>
                      <a:pPr algn="ctr"/>
                      <a:endParaRPr lang="en-US" sz="1800" dirty="0" smtClean="0"/>
                    </a:p>
                    <a:p>
                      <a:pPr algn="ctr"/>
                      <a:endParaRPr lang="en-US" sz="1800" dirty="0" smtClean="0"/>
                    </a:p>
                    <a:p>
                      <a:pPr algn="ctr"/>
                      <a:endParaRPr lang="en-US" sz="1800" dirty="0" smtClean="0"/>
                    </a:p>
                    <a:p>
                      <a:pPr algn="ctr"/>
                      <a:endParaRPr lang="en-US" sz="1800" dirty="0" smtClean="0"/>
                    </a:p>
                    <a:p>
                      <a:pPr algn="ctr"/>
                      <a:r>
                        <a:rPr lang="en-US" sz="1800" dirty="0" smtClean="0"/>
                        <a:t>Address Mode</a:t>
                      </a:r>
                      <a:endParaRPr lang="en-US" sz="1800" dirty="0"/>
                    </a:p>
                  </a:txBody>
                  <a:tcPr/>
                </a:tc>
                <a:tc>
                  <a:txBody>
                    <a:bodyPr/>
                    <a:lstStyle/>
                    <a:p>
                      <a:r>
                        <a:rPr lang="en-US" sz="1800" dirty="0" smtClean="0"/>
                        <a:t>Works</a:t>
                      </a:r>
                      <a:r>
                        <a:rPr lang="en-US" sz="1800" baseline="0" dirty="0" smtClean="0"/>
                        <a:t> in 32 bit mode.</a:t>
                      </a:r>
                      <a:endParaRPr lang="en-US" sz="1800" dirty="0"/>
                    </a:p>
                  </a:txBody>
                  <a:tcPr/>
                </a:tc>
                <a:tc>
                  <a:txBody>
                    <a:bodyPr/>
                    <a:lstStyle/>
                    <a:p>
                      <a:endParaRPr lang="en-US" sz="1800"/>
                    </a:p>
                  </a:txBody>
                  <a:tcPr/>
                </a:tc>
              </a:tr>
              <a:tr h="918145">
                <a:tc vMerge="1">
                  <a:txBody>
                    <a:bodyPr/>
                    <a:lstStyle/>
                    <a:p>
                      <a:endParaRPr lang="en-US" dirty="0"/>
                    </a:p>
                  </a:txBody>
                  <a:tcPr/>
                </a:tc>
                <a:tc>
                  <a:txBody>
                    <a:bodyPr/>
                    <a:lstStyle/>
                    <a:p>
                      <a:r>
                        <a:rPr lang="en-US" sz="1800" dirty="0" smtClean="0"/>
                        <a:t>All addresses are linear.</a:t>
                      </a:r>
                      <a:endParaRPr lang="en-US" sz="1800" dirty="0"/>
                    </a:p>
                  </a:txBody>
                  <a:tcPr/>
                </a:tc>
                <a:tc>
                  <a:txBody>
                    <a:bodyPr/>
                    <a:lstStyle/>
                    <a:p>
                      <a:r>
                        <a:rPr lang="en-US" sz="1800" dirty="0" smtClean="0"/>
                        <a:t>Calculate next to segment base.</a:t>
                      </a:r>
                      <a:endParaRPr lang="en-US" sz="1800" dirty="0"/>
                    </a:p>
                  </a:txBody>
                  <a:tcPr/>
                </a:tc>
              </a:tr>
              <a:tr h="918145">
                <a:tc vMerge="1">
                  <a:txBody>
                    <a:bodyPr/>
                    <a:lstStyle/>
                    <a:p>
                      <a:pPr algn="ctr"/>
                      <a:endParaRPr lang="en-US" sz="1800" dirty="0"/>
                    </a:p>
                  </a:txBody>
                  <a:tcPr/>
                </a:tc>
                <a:tc>
                  <a:txBody>
                    <a:bodyPr/>
                    <a:lstStyle/>
                    <a:p>
                      <a:r>
                        <a:rPr lang="en-US" sz="1800" dirty="0" smtClean="0"/>
                        <a:t>Flat</a:t>
                      </a:r>
                      <a:r>
                        <a:rPr lang="en-US" sz="1800" baseline="0" dirty="0" smtClean="0"/>
                        <a:t> memory model.</a:t>
                      </a:r>
                      <a:endParaRPr lang="en-US" sz="1800" dirty="0"/>
                    </a:p>
                  </a:txBody>
                  <a:tcPr/>
                </a:tc>
                <a:tc>
                  <a:txBody>
                    <a:bodyPr/>
                    <a:lstStyle/>
                    <a:p>
                      <a:endParaRPr lang="en-US" sz="1800" dirty="0"/>
                    </a:p>
                  </a:txBody>
                  <a:tcPr/>
                </a:tc>
              </a:tr>
              <a:tr h="918145">
                <a:tc rowSpan="3">
                  <a:txBody>
                    <a:bodyPr/>
                    <a:lstStyle/>
                    <a:p>
                      <a:pPr algn="ctr"/>
                      <a:endParaRPr lang="en-US" sz="1800" dirty="0" smtClean="0"/>
                    </a:p>
                    <a:p>
                      <a:pPr algn="ctr"/>
                      <a:endParaRPr lang="en-US" sz="1800" dirty="0" smtClean="0"/>
                    </a:p>
                    <a:p>
                      <a:pPr algn="ctr"/>
                      <a:endParaRPr lang="en-US" sz="1800" dirty="0" smtClean="0"/>
                    </a:p>
                    <a:p>
                      <a:pPr algn="ctr"/>
                      <a:endParaRPr lang="en-US" sz="1800" dirty="0" smtClean="0"/>
                    </a:p>
                    <a:p>
                      <a:pPr algn="ctr"/>
                      <a:r>
                        <a:rPr lang="en-US" sz="1800" dirty="0" smtClean="0"/>
                        <a:t>Segments</a:t>
                      </a:r>
                      <a:endParaRPr lang="en-US" sz="1800" dirty="0"/>
                    </a:p>
                  </a:txBody>
                  <a:tcPr/>
                </a:tc>
                <a:tc>
                  <a:txBody>
                    <a:bodyPr/>
                    <a:lstStyle/>
                    <a:p>
                      <a:r>
                        <a:rPr lang="en-US" sz="1800" dirty="0" smtClean="0"/>
                        <a:t>Granularity</a:t>
                      </a:r>
                      <a:r>
                        <a:rPr lang="en-US" sz="1800" baseline="0" dirty="0" smtClean="0"/>
                        <a:t>(Segment 1 size) set to 4k bytes.</a:t>
                      </a:r>
                      <a:endParaRPr lang="en-US" sz="1800" dirty="0"/>
                    </a:p>
                  </a:txBody>
                  <a:tcPr/>
                </a:tc>
                <a:tc>
                  <a:txBody>
                    <a:bodyPr/>
                    <a:lstStyle/>
                    <a:p>
                      <a:endParaRPr lang="en-US" sz="1800" dirty="0"/>
                    </a:p>
                  </a:txBody>
                  <a:tcPr/>
                </a:tc>
              </a:tr>
              <a:tr h="918145">
                <a:tc vMerge="1">
                  <a:txBody>
                    <a:bodyPr/>
                    <a:lstStyle/>
                    <a:p>
                      <a:endParaRPr lang="en-US"/>
                    </a:p>
                  </a:txBody>
                  <a:tcPr/>
                </a:tc>
                <a:tc>
                  <a:txBody>
                    <a:bodyPr/>
                    <a:lstStyle/>
                    <a:p>
                      <a:r>
                        <a:rPr lang="en-US" sz="1800" dirty="0" smtClean="0"/>
                        <a:t>Memory access properties/security</a:t>
                      </a:r>
                      <a:r>
                        <a:rPr lang="en-US" sz="1800" baseline="0" dirty="0" smtClean="0"/>
                        <a:t> and limitation is done via segments.</a:t>
                      </a:r>
                      <a:endParaRPr lang="en-US" sz="1800" dirty="0"/>
                    </a:p>
                  </a:txBody>
                  <a:tcPr/>
                </a:tc>
                <a:tc>
                  <a:txBody>
                    <a:bodyPr/>
                    <a:lstStyle/>
                    <a:p>
                      <a:r>
                        <a:rPr lang="en-US" sz="1800" dirty="0" smtClean="0"/>
                        <a:t>No support for Paging and Paging security.</a:t>
                      </a:r>
                      <a:endParaRPr lang="en-US" sz="1800" dirty="0"/>
                    </a:p>
                  </a:txBody>
                  <a:tcPr/>
                </a:tc>
              </a:tr>
              <a:tr h="918145">
                <a:tc vMerge="1">
                  <a:txBody>
                    <a:bodyPr/>
                    <a:lstStyle/>
                    <a:p>
                      <a:pPr algn="ctr"/>
                      <a:endParaRPr lang="en-US" dirty="0"/>
                    </a:p>
                  </a:txBody>
                  <a:tcPr/>
                </a:tc>
                <a:tc>
                  <a:txBody>
                    <a:bodyPr/>
                    <a:lstStyle/>
                    <a:p>
                      <a:r>
                        <a:rPr lang="en-US" sz="1800" dirty="0" smtClean="0"/>
                        <a:t>32 bit mode.</a:t>
                      </a:r>
                      <a:endParaRPr lang="en-US" sz="1800" dirty="0"/>
                    </a:p>
                  </a:txBody>
                  <a:tcPr/>
                </a:tc>
                <a:tc>
                  <a:txBody>
                    <a:bodyPr/>
                    <a:lstStyle/>
                    <a:p>
                      <a:endParaRPr lang="en-US" sz="1800" dirty="0"/>
                    </a:p>
                  </a:txBody>
                  <a:tcPr/>
                </a:tc>
              </a:tr>
              <a:tr h="642702">
                <a:tc>
                  <a:txBody>
                    <a:bodyPr/>
                    <a:lstStyle/>
                    <a:p>
                      <a:pPr algn="ctr"/>
                      <a:r>
                        <a:rPr lang="en-US" sz="1800" dirty="0" smtClean="0"/>
                        <a:t>Bios memory</a:t>
                      </a:r>
                      <a:endParaRPr lang="en-US" sz="1800" dirty="0"/>
                    </a:p>
                  </a:txBody>
                  <a:tcPr/>
                </a:tc>
                <a:tc>
                  <a:txBody>
                    <a:bodyPr/>
                    <a:lstStyle/>
                    <a:p>
                      <a:r>
                        <a:rPr lang="en-US" sz="1800" dirty="0" smtClean="0"/>
                        <a:t>Overwritten partially</a:t>
                      </a:r>
                      <a:r>
                        <a:rPr lang="en-US" sz="1800" baseline="0" dirty="0" smtClean="0"/>
                        <a:t> by kernel stack.</a:t>
                      </a:r>
                      <a:endParaRPr lang="en-US" sz="1800" dirty="0"/>
                    </a:p>
                  </a:txBody>
                  <a:tcPr/>
                </a:tc>
                <a:tc>
                  <a:txBody>
                    <a:bodyPr/>
                    <a:lstStyle/>
                    <a:p>
                      <a:endParaRPr lang="en-US" sz="1800" dirty="0"/>
                    </a:p>
                  </a:txBody>
                  <a:tcPr/>
                </a:tc>
              </a:tr>
            </a:tbl>
          </a:graphicData>
        </a:graphic>
      </p:graphicFrame>
    </p:spTree>
    <p:extLst>
      <p:ext uri="{BB962C8B-B14F-4D97-AF65-F5344CB8AC3E}">
        <p14:creationId xmlns:p14="http://schemas.microsoft.com/office/powerpoint/2010/main" xmlns="" val="33880306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Segments and GDT</a:t>
            </a:r>
            <a:endParaRPr lang="en-US" dirty="0"/>
          </a:p>
        </p:txBody>
      </p:sp>
      <p:sp>
        <p:nvSpPr>
          <p:cNvPr id="3" name="Content Placeholder 2"/>
          <p:cNvSpPr>
            <a:spLocks noGrp="1"/>
          </p:cNvSpPr>
          <p:nvPr>
            <p:ph idx="1"/>
          </p:nvPr>
        </p:nvSpPr>
        <p:spPr/>
        <p:txBody>
          <a:bodyPr/>
          <a:lstStyle/>
          <a:p>
            <a:r>
              <a:rPr lang="en-US" sz="2400" dirty="0" smtClean="0"/>
              <a:t>GDT set by customize </a:t>
            </a:r>
            <a:r>
              <a:rPr lang="en-US" sz="2400" dirty="0" err="1" smtClean="0"/>
              <a:t>bootloader</a:t>
            </a:r>
            <a:r>
              <a:rPr lang="en-US" sz="2400" dirty="0" smtClean="0"/>
              <a:t>.</a:t>
            </a:r>
          </a:p>
          <a:p>
            <a:r>
              <a:rPr lang="en-US" sz="2400" dirty="0" smtClean="0"/>
              <a:t>Two entries – Data segment and Code segment, both identical.</a:t>
            </a:r>
          </a:p>
          <a:p>
            <a:r>
              <a:rPr lang="en-US" sz="2400" dirty="0" smtClean="0"/>
              <a:t>SS (stack segment) entry is set to Data segment.</a:t>
            </a:r>
          </a:p>
          <a:p>
            <a:r>
              <a:rPr lang="en-US" sz="2400" dirty="0" smtClean="0"/>
              <a:t>Work in 32 bit mode (full table in memory), Segment register just holds the entry address.</a:t>
            </a:r>
          </a:p>
          <a:p>
            <a:r>
              <a:rPr lang="en-US" sz="2400" dirty="0" smtClean="0"/>
              <a:t>Segment limit granularity – 4k mode. Each segment is mapped to 4gb of physical RAM starting from address 0x00000000.</a:t>
            </a:r>
          </a:p>
          <a:p>
            <a:pPr lvl="1"/>
            <a:endParaRPr lang="en-US" sz="2000" dirty="0"/>
          </a:p>
          <a:p>
            <a:endParaRPr lang="en-US" dirty="0"/>
          </a:p>
        </p:txBody>
      </p:sp>
      <p:sp>
        <p:nvSpPr>
          <p:cNvPr id="12" name="Slide Number Placeholder 11"/>
          <p:cNvSpPr>
            <a:spLocks noGrp="1"/>
          </p:cNvSpPr>
          <p:nvPr>
            <p:ph type="sldNum" sz="quarter" idx="12"/>
          </p:nvPr>
        </p:nvSpPr>
        <p:spPr/>
        <p:txBody>
          <a:bodyPr/>
          <a:lstStyle/>
          <a:p>
            <a:fld id="{D92B6165-2E63-41A3-8905-D7634EBC6D44}" type="slidenum">
              <a:rPr lang="en-US" smtClean="0"/>
              <a:pPr/>
              <a:t>35</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40335" y="4177001"/>
            <a:ext cx="6070600" cy="18237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6" name="Picture 2" descr="תוצאת תמונה עבור ‪gdt segment‬‏"/>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594476" y="4177000"/>
            <a:ext cx="5409388" cy="268099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61769073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Include OS - Memory</a:t>
            </a:r>
            <a:endParaRPr lang="en-US" dirty="0"/>
          </a:p>
        </p:txBody>
      </p:sp>
      <p:sp>
        <p:nvSpPr>
          <p:cNvPr id="3" name="Content Placeholder 2"/>
          <p:cNvSpPr>
            <a:spLocks noGrp="1"/>
          </p:cNvSpPr>
          <p:nvPr>
            <p:ph idx="1"/>
          </p:nvPr>
        </p:nvSpPr>
        <p:spPr/>
        <p:txBody>
          <a:bodyPr/>
          <a:lstStyle/>
          <a:p>
            <a:r>
              <a:rPr lang="en-US" sz="2400" dirty="0" smtClean="0"/>
              <a:t>Memory layout at the start of the OS:</a:t>
            </a:r>
          </a:p>
          <a:p>
            <a:endParaRPr lang="en-US" sz="2400" dirty="0"/>
          </a:p>
          <a:p>
            <a:endParaRPr lang="en-US" sz="2400" dirty="0" smtClean="0"/>
          </a:p>
          <a:p>
            <a:endParaRPr lang="en-US" sz="2400" dirty="0"/>
          </a:p>
          <a:p>
            <a:endParaRPr lang="en-US" sz="2400" dirty="0" smtClean="0"/>
          </a:p>
          <a:p>
            <a:pPr lvl="1"/>
            <a:endParaRPr lang="en-US" sz="2400" dirty="0" smtClean="0"/>
          </a:p>
          <a:p>
            <a:pPr marL="228600" lvl="1" indent="0">
              <a:buNone/>
            </a:pPr>
            <a:endParaRPr lang="en-US" sz="2000" dirty="0" smtClean="0"/>
          </a:p>
          <a:p>
            <a:pPr lvl="1"/>
            <a:endParaRPr lang="en-US" sz="2000" dirty="0"/>
          </a:p>
          <a:p>
            <a:endParaRPr lang="en-US" dirty="0"/>
          </a:p>
        </p:txBody>
      </p:sp>
      <p:sp>
        <p:nvSpPr>
          <p:cNvPr id="12" name="Slide Number Placeholder 11"/>
          <p:cNvSpPr>
            <a:spLocks noGrp="1"/>
          </p:cNvSpPr>
          <p:nvPr>
            <p:ph type="sldNum" sz="quarter" idx="12"/>
          </p:nvPr>
        </p:nvSpPr>
        <p:spPr>
          <a:xfrm>
            <a:off x="5468155" y="6587656"/>
            <a:ext cx="729445" cy="164592"/>
          </a:xfrm>
        </p:spPr>
        <p:txBody>
          <a:bodyPr/>
          <a:lstStyle/>
          <a:p>
            <a:fld id="{D92B6165-2E63-41A3-8905-D7634EBC6D44}" type="slidenum">
              <a:rPr lang="en-US" smtClean="0"/>
              <a:pPr/>
              <a:t>36</a:t>
            </a:fld>
            <a:endParaRPr lang="en-US"/>
          </a:p>
        </p:txBody>
      </p:sp>
      <p:sp>
        <p:nvSpPr>
          <p:cNvPr id="9" name="TextBox 8"/>
          <p:cNvSpPr txBox="1"/>
          <p:nvPr/>
        </p:nvSpPr>
        <p:spPr>
          <a:xfrm>
            <a:off x="5468155" y="6288934"/>
            <a:ext cx="5669280" cy="215444"/>
          </a:xfrm>
          <a:prstGeom prst="rect">
            <a:avLst/>
          </a:prstGeom>
          <a:noFill/>
        </p:spPr>
        <p:txBody>
          <a:bodyPr wrap="square" rtlCol="0">
            <a:spAutoFit/>
          </a:bodyPr>
          <a:lstStyle/>
          <a:p>
            <a:r>
              <a:rPr lang="en-US" sz="800" dirty="0"/>
              <a:t>Source: xx</a:t>
            </a:r>
          </a:p>
        </p:txBody>
      </p:sp>
      <p:grpSp>
        <p:nvGrpSpPr>
          <p:cNvPr id="10" name="Group 9"/>
          <p:cNvGrpSpPr/>
          <p:nvPr/>
        </p:nvGrpSpPr>
        <p:grpSpPr>
          <a:xfrm>
            <a:off x="5591955" y="1392112"/>
            <a:ext cx="5293439" cy="5112266"/>
            <a:chOff x="5041900" y="2685534"/>
            <a:chExt cx="5293439" cy="5112266"/>
          </a:xfrm>
        </p:grpSpPr>
        <p:sp>
          <p:nvSpPr>
            <p:cNvPr id="4" name="Rectangle 3"/>
            <p:cNvSpPr/>
            <p:nvPr/>
          </p:nvSpPr>
          <p:spPr>
            <a:xfrm>
              <a:off x="5041900" y="2870200"/>
              <a:ext cx="2133600" cy="49276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r>
                <a:rPr lang="en-US" dirty="0" smtClean="0">
                  <a:solidFill>
                    <a:schemeClr val="tx1"/>
                  </a:solidFill>
                </a:rPr>
                <a:t>Heap</a:t>
              </a:r>
              <a:endParaRPr lang="en-US" dirty="0">
                <a:solidFill>
                  <a:schemeClr val="tx1"/>
                </a:solidFill>
              </a:endParaRPr>
            </a:p>
          </p:txBody>
        </p:sp>
        <p:cxnSp>
          <p:nvCxnSpPr>
            <p:cNvPr id="6" name="Straight Connector 5"/>
            <p:cNvCxnSpPr/>
            <p:nvPr/>
          </p:nvCxnSpPr>
          <p:spPr>
            <a:xfrm>
              <a:off x="5041900" y="3594100"/>
              <a:ext cx="21336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175500" y="3409434"/>
              <a:ext cx="3159839" cy="369332"/>
            </a:xfrm>
            <a:prstGeom prst="rect">
              <a:avLst/>
            </a:prstGeom>
            <a:noFill/>
          </p:spPr>
          <p:txBody>
            <a:bodyPr wrap="none" rtlCol="0">
              <a:spAutoFit/>
            </a:bodyPr>
            <a:lstStyle/>
            <a:p>
              <a:r>
                <a:rPr lang="en-US" dirty="0" smtClean="0"/>
                <a:t>0x100000 – start of elf image</a:t>
              </a:r>
              <a:endParaRPr lang="en-US" dirty="0"/>
            </a:p>
          </p:txBody>
        </p:sp>
        <p:sp>
          <p:nvSpPr>
            <p:cNvPr id="11" name="TextBox 10"/>
            <p:cNvSpPr txBox="1"/>
            <p:nvPr/>
          </p:nvSpPr>
          <p:spPr>
            <a:xfrm>
              <a:off x="7175500" y="2685534"/>
              <a:ext cx="1069524" cy="369332"/>
            </a:xfrm>
            <a:prstGeom prst="rect">
              <a:avLst/>
            </a:prstGeom>
            <a:noFill/>
          </p:spPr>
          <p:txBody>
            <a:bodyPr wrap="none" rtlCol="0">
              <a:spAutoFit/>
            </a:bodyPr>
            <a:lstStyle/>
            <a:p>
              <a:r>
                <a:rPr lang="en-US" dirty="0" smtClean="0"/>
                <a:t>0x00000</a:t>
              </a:r>
              <a:endParaRPr lang="en-US" dirty="0"/>
            </a:p>
          </p:txBody>
        </p:sp>
        <p:sp>
          <p:nvSpPr>
            <p:cNvPr id="8" name="Rectangle 7"/>
            <p:cNvSpPr/>
            <p:nvPr/>
          </p:nvSpPr>
          <p:spPr>
            <a:xfrm>
              <a:off x="5041900" y="2870200"/>
              <a:ext cx="2133600" cy="361950"/>
            </a:xfrm>
            <a:prstGeom prst="rect">
              <a:avLst/>
            </a:prstGeom>
            <a:solidFill>
              <a:schemeClr val="accent6">
                <a:lumMod val="40000"/>
                <a:lumOff val="6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Kernel stack</a:t>
              </a:r>
              <a:endParaRPr lang="en-US" dirty="0">
                <a:solidFill>
                  <a:schemeClr val="tx1"/>
                </a:solidFill>
              </a:endParaRPr>
            </a:p>
          </p:txBody>
        </p:sp>
        <p:sp>
          <p:nvSpPr>
            <p:cNvPr id="13" name="Rectangle 12"/>
            <p:cNvSpPr/>
            <p:nvPr/>
          </p:nvSpPr>
          <p:spPr>
            <a:xfrm>
              <a:off x="5041900" y="3606800"/>
              <a:ext cx="2133600" cy="361950"/>
            </a:xfrm>
            <a:prstGeom prst="rect">
              <a:avLst/>
            </a:prstGeom>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err="1" smtClean="0">
                  <a:solidFill>
                    <a:schemeClr val="tx1"/>
                  </a:solidFill>
                </a:rPr>
                <a:t>Multiboot</a:t>
              </a:r>
              <a:endParaRPr lang="en-US" dirty="0">
                <a:solidFill>
                  <a:schemeClr val="tx1"/>
                </a:solidFill>
              </a:endParaRPr>
            </a:p>
          </p:txBody>
        </p:sp>
        <p:sp>
          <p:nvSpPr>
            <p:cNvPr id="16" name="Rectangle 15"/>
            <p:cNvSpPr/>
            <p:nvPr/>
          </p:nvSpPr>
          <p:spPr>
            <a:xfrm>
              <a:off x="5041900" y="3968750"/>
              <a:ext cx="2133600" cy="361950"/>
            </a:xfrm>
            <a:prstGeom prst="rect">
              <a:avLst/>
            </a:prstGeom>
            <a:solidFill>
              <a:schemeClr val="accent2">
                <a:lumMod val="40000"/>
                <a:lumOff val="6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Text</a:t>
              </a:r>
              <a:endParaRPr lang="en-US" dirty="0">
                <a:solidFill>
                  <a:schemeClr val="tx1"/>
                </a:solidFill>
              </a:endParaRPr>
            </a:p>
          </p:txBody>
        </p:sp>
        <p:sp>
          <p:nvSpPr>
            <p:cNvPr id="17" name="Rectangle 16"/>
            <p:cNvSpPr/>
            <p:nvPr/>
          </p:nvSpPr>
          <p:spPr>
            <a:xfrm>
              <a:off x="5041900" y="4330700"/>
              <a:ext cx="2133600" cy="361950"/>
            </a:xfrm>
            <a:prstGeom prst="rect">
              <a:avLst/>
            </a:prstGeom>
            <a:solidFill>
              <a:schemeClr val="tx2">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err="1" smtClean="0">
                  <a:solidFill>
                    <a:schemeClr val="tx1"/>
                  </a:solidFill>
                </a:rPr>
                <a:t>init</a:t>
              </a:r>
              <a:endParaRPr lang="en-US" dirty="0">
                <a:solidFill>
                  <a:schemeClr val="tx1"/>
                </a:solidFill>
              </a:endParaRPr>
            </a:p>
          </p:txBody>
        </p:sp>
        <p:sp>
          <p:nvSpPr>
            <p:cNvPr id="18" name="Rectangle 17"/>
            <p:cNvSpPr/>
            <p:nvPr/>
          </p:nvSpPr>
          <p:spPr>
            <a:xfrm>
              <a:off x="5041900" y="4692650"/>
              <a:ext cx="2133600" cy="361950"/>
            </a:xfrm>
            <a:prstGeom prst="rect">
              <a:avLst/>
            </a:prstGeom>
            <a:solidFill>
              <a:schemeClr val="tx2">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err="1" smtClean="0">
                  <a:solidFill>
                    <a:schemeClr val="tx1"/>
                  </a:solidFill>
                </a:rPr>
                <a:t>fini</a:t>
              </a:r>
              <a:endParaRPr lang="en-US" dirty="0">
                <a:solidFill>
                  <a:schemeClr val="tx1"/>
                </a:solidFill>
              </a:endParaRPr>
            </a:p>
          </p:txBody>
        </p:sp>
        <p:sp>
          <p:nvSpPr>
            <p:cNvPr id="19" name="Rectangle 18"/>
            <p:cNvSpPr/>
            <p:nvPr/>
          </p:nvSpPr>
          <p:spPr>
            <a:xfrm>
              <a:off x="5041900" y="5054600"/>
              <a:ext cx="2133600" cy="361950"/>
            </a:xfrm>
            <a:prstGeom prst="rect">
              <a:avLst/>
            </a:prstGeom>
            <a:solidFill>
              <a:schemeClr val="tx2">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err="1" smtClean="0">
                  <a:solidFill>
                    <a:schemeClr val="tx1"/>
                  </a:solidFill>
                </a:rPr>
                <a:t>ctors</a:t>
              </a:r>
              <a:endParaRPr lang="en-US" dirty="0">
                <a:solidFill>
                  <a:schemeClr val="tx1"/>
                </a:solidFill>
              </a:endParaRPr>
            </a:p>
          </p:txBody>
        </p:sp>
        <p:sp>
          <p:nvSpPr>
            <p:cNvPr id="20" name="Rectangle 19"/>
            <p:cNvSpPr/>
            <p:nvPr/>
          </p:nvSpPr>
          <p:spPr>
            <a:xfrm>
              <a:off x="5041900" y="5416550"/>
              <a:ext cx="2133600" cy="361950"/>
            </a:xfrm>
            <a:prstGeom prst="rect">
              <a:avLst/>
            </a:prstGeom>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err="1" smtClean="0">
                  <a:solidFill>
                    <a:schemeClr val="tx1"/>
                  </a:solidFill>
                </a:rPr>
                <a:t>rodata</a:t>
              </a:r>
              <a:endParaRPr lang="en-US" dirty="0">
                <a:solidFill>
                  <a:schemeClr val="tx1"/>
                </a:solidFill>
              </a:endParaRPr>
            </a:p>
          </p:txBody>
        </p:sp>
        <p:sp>
          <p:nvSpPr>
            <p:cNvPr id="21" name="Rectangle 20"/>
            <p:cNvSpPr/>
            <p:nvPr/>
          </p:nvSpPr>
          <p:spPr>
            <a:xfrm>
              <a:off x="5041900" y="5778500"/>
              <a:ext cx="2133600" cy="361950"/>
            </a:xfrm>
            <a:prstGeom prst="rect">
              <a:avLst/>
            </a:prstGeom>
            <a:solidFill>
              <a:schemeClr val="accent5">
                <a:lumMod val="40000"/>
                <a:lumOff val="6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err="1" smtClean="0">
                  <a:solidFill>
                    <a:schemeClr val="tx1"/>
                  </a:solidFill>
                </a:rPr>
                <a:t>eh_frame</a:t>
              </a:r>
              <a:endParaRPr lang="en-US" dirty="0">
                <a:solidFill>
                  <a:schemeClr val="tx1"/>
                </a:solidFill>
              </a:endParaRPr>
            </a:p>
          </p:txBody>
        </p:sp>
        <p:sp>
          <p:nvSpPr>
            <p:cNvPr id="22" name="Rectangle 21"/>
            <p:cNvSpPr/>
            <p:nvPr/>
          </p:nvSpPr>
          <p:spPr>
            <a:xfrm>
              <a:off x="5041900" y="6140450"/>
              <a:ext cx="2133600" cy="361950"/>
            </a:xfrm>
            <a:prstGeom prst="rect">
              <a:avLst/>
            </a:prstGeom>
            <a:solidFill>
              <a:schemeClr val="tx2">
                <a:lumMod val="10000"/>
                <a:lumOff val="9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data</a:t>
              </a:r>
              <a:endParaRPr lang="en-US" dirty="0">
                <a:solidFill>
                  <a:schemeClr val="tx1"/>
                </a:solidFill>
              </a:endParaRPr>
            </a:p>
          </p:txBody>
        </p:sp>
        <p:sp>
          <p:nvSpPr>
            <p:cNvPr id="23" name="TextBox 22"/>
            <p:cNvSpPr txBox="1"/>
            <p:nvPr/>
          </p:nvSpPr>
          <p:spPr>
            <a:xfrm>
              <a:off x="7175500" y="6317734"/>
              <a:ext cx="2172390" cy="369332"/>
            </a:xfrm>
            <a:prstGeom prst="rect">
              <a:avLst/>
            </a:prstGeom>
            <a:noFill/>
          </p:spPr>
          <p:txBody>
            <a:bodyPr wrap="none" rtlCol="0">
              <a:spAutoFit/>
            </a:bodyPr>
            <a:lstStyle/>
            <a:p>
              <a:r>
                <a:rPr lang="en-US" dirty="0" smtClean="0"/>
                <a:t>end – start of heap </a:t>
              </a:r>
              <a:endParaRPr lang="en-US" dirty="0"/>
            </a:p>
          </p:txBody>
        </p:sp>
      </p:grpSp>
      <p:sp>
        <p:nvSpPr>
          <p:cNvPr id="24" name="TextBox 23"/>
          <p:cNvSpPr txBox="1"/>
          <p:nvPr/>
        </p:nvSpPr>
        <p:spPr>
          <a:xfrm>
            <a:off x="7725555" y="1746680"/>
            <a:ext cx="4096058" cy="369332"/>
          </a:xfrm>
          <a:prstGeom prst="rect">
            <a:avLst/>
          </a:prstGeom>
          <a:noFill/>
        </p:spPr>
        <p:txBody>
          <a:bodyPr wrap="none" rtlCol="0">
            <a:spAutoFit/>
          </a:bodyPr>
          <a:lstStyle/>
          <a:p>
            <a:r>
              <a:rPr lang="en-US" dirty="0" smtClean="0"/>
              <a:t>0x0A0000 – </a:t>
            </a:r>
            <a:r>
              <a:rPr lang="en-US" dirty="0" err="1" smtClean="0"/>
              <a:t>esp</a:t>
            </a:r>
            <a:r>
              <a:rPr lang="en-US" dirty="0" smtClean="0"/>
              <a:t>/Start of VGA memory</a:t>
            </a:r>
            <a:endParaRPr lang="en-US" dirty="0"/>
          </a:p>
        </p:txBody>
      </p:sp>
      <p:cxnSp>
        <p:nvCxnSpPr>
          <p:cNvPr id="27" name="Straight Connector 26"/>
          <p:cNvCxnSpPr/>
          <p:nvPr/>
        </p:nvCxnSpPr>
        <p:spPr>
          <a:xfrm flipH="1">
            <a:off x="4279435" y="1576778"/>
            <a:ext cx="118872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4279435" y="6504378"/>
            <a:ext cx="131252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4279435" y="1576778"/>
            <a:ext cx="0" cy="49276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204635" y="1405550"/>
            <a:ext cx="3031599" cy="369332"/>
          </a:xfrm>
          <a:prstGeom prst="rect">
            <a:avLst/>
          </a:prstGeom>
          <a:noFill/>
        </p:spPr>
        <p:txBody>
          <a:bodyPr wrap="none" rtlCol="0">
            <a:spAutoFit/>
          </a:bodyPr>
          <a:lstStyle/>
          <a:p>
            <a:r>
              <a:rPr lang="en-US" dirty="0" smtClean="0"/>
              <a:t>Data/Code/Stack Segments</a:t>
            </a:r>
            <a:endParaRPr lang="en-US" dirty="0"/>
          </a:p>
        </p:txBody>
      </p:sp>
      <p:cxnSp>
        <p:nvCxnSpPr>
          <p:cNvPr id="33" name="Straight Arrow Connector 32"/>
          <p:cNvCxnSpPr/>
          <p:nvPr/>
        </p:nvCxnSpPr>
        <p:spPr>
          <a:xfrm>
            <a:off x="4063535" y="4666053"/>
            <a:ext cx="12827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032210" y="4477696"/>
            <a:ext cx="2031325" cy="369332"/>
          </a:xfrm>
          <a:prstGeom prst="rect">
            <a:avLst/>
          </a:prstGeom>
          <a:noFill/>
        </p:spPr>
        <p:txBody>
          <a:bodyPr wrap="none" rtlCol="0">
            <a:spAutoFit/>
          </a:bodyPr>
          <a:lstStyle/>
          <a:p>
            <a:r>
              <a:rPr lang="en-US" dirty="0" smtClean="0"/>
              <a:t>Exception support</a:t>
            </a:r>
            <a:endParaRPr lang="en-US" dirty="0"/>
          </a:p>
        </p:txBody>
      </p:sp>
      <p:cxnSp>
        <p:nvCxnSpPr>
          <p:cNvPr id="35" name="Straight Arrow Connector 34"/>
          <p:cNvCxnSpPr/>
          <p:nvPr/>
        </p:nvCxnSpPr>
        <p:spPr>
          <a:xfrm flipV="1">
            <a:off x="4194749" y="3218253"/>
            <a:ext cx="1282700" cy="31630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194749" y="3534556"/>
            <a:ext cx="1273406"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194749" y="3534556"/>
            <a:ext cx="1282700" cy="40759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275283" y="3346980"/>
            <a:ext cx="3826689" cy="369332"/>
          </a:xfrm>
          <a:prstGeom prst="rect">
            <a:avLst/>
          </a:prstGeom>
          <a:noFill/>
        </p:spPr>
        <p:txBody>
          <a:bodyPr wrap="none" rtlCol="0">
            <a:spAutoFit/>
          </a:bodyPr>
          <a:lstStyle/>
          <a:p>
            <a:r>
              <a:rPr lang="en-US" dirty="0" smtClean="0"/>
              <a:t>Global constructors and destructors</a:t>
            </a:r>
            <a:endParaRPr lang="en-US" dirty="0"/>
          </a:p>
        </p:txBody>
      </p:sp>
    </p:spTree>
    <p:extLst>
      <p:ext uri="{BB962C8B-B14F-4D97-AF65-F5344CB8AC3E}">
        <p14:creationId xmlns:p14="http://schemas.microsoft.com/office/powerpoint/2010/main" xmlns="" val="70243099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heap</a:t>
            </a:r>
            <a:endParaRPr lang="en-US" dirty="0"/>
          </a:p>
        </p:txBody>
      </p:sp>
      <p:sp>
        <p:nvSpPr>
          <p:cNvPr id="3" name="Content Placeholder 2"/>
          <p:cNvSpPr>
            <a:spLocks noGrp="1"/>
          </p:cNvSpPr>
          <p:nvPr>
            <p:ph idx="1"/>
          </p:nvPr>
        </p:nvSpPr>
        <p:spPr/>
        <p:txBody>
          <a:bodyPr/>
          <a:lstStyle/>
          <a:p>
            <a:r>
              <a:rPr lang="en-US" sz="2400" dirty="0" smtClean="0"/>
              <a:t>Heap is set by updating a boundary for the heap sector:</a:t>
            </a:r>
          </a:p>
          <a:p>
            <a:pPr lvl="1"/>
            <a:endParaRPr lang="en-US" sz="2000" dirty="0"/>
          </a:p>
          <a:p>
            <a:endParaRPr lang="en-US" dirty="0"/>
          </a:p>
        </p:txBody>
      </p:sp>
      <p:sp>
        <p:nvSpPr>
          <p:cNvPr id="12" name="Slide Number Placeholder 11"/>
          <p:cNvSpPr>
            <a:spLocks noGrp="1"/>
          </p:cNvSpPr>
          <p:nvPr>
            <p:ph type="sldNum" sz="quarter" idx="12"/>
          </p:nvPr>
        </p:nvSpPr>
        <p:spPr/>
        <p:txBody>
          <a:bodyPr/>
          <a:lstStyle/>
          <a:p>
            <a:fld id="{D92B6165-2E63-41A3-8905-D7634EBC6D44}" type="slidenum">
              <a:rPr lang="en-US" smtClean="0"/>
              <a:pPr/>
              <a:t>37</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74320" y="1490663"/>
            <a:ext cx="8296275" cy="3876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5" name="Straight Arrow Connector 4"/>
          <p:cNvCxnSpPr/>
          <p:nvPr/>
        </p:nvCxnSpPr>
        <p:spPr>
          <a:xfrm flipH="1">
            <a:off x="3213100" y="1993900"/>
            <a:ext cx="5600700" cy="0"/>
          </a:xfrm>
          <a:prstGeom prst="straightConnector1">
            <a:avLst/>
          </a:prstGeom>
          <a:ln w="57150">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813801" y="1809234"/>
            <a:ext cx="2781300" cy="923330"/>
          </a:xfrm>
          <a:prstGeom prst="rect">
            <a:avLst/>
          </a:prstGeom>
          <a:noFill/>
        </p:spPr>
        <p:txBody>
          <a:bodyPr wrap="square" rtlCol="0">
            <a:spAutoFit/>
          </a:bodyPr>
          <a:lstStyle/>
          <a:p>
            <a:r>
              <a:rPr lang="en-US" dirty="0" smtClean="0"/>
              <a:t>Heap is set at the end of the elf image, its start aligned for 4K.</a:t>
            </a:r>
            <a:endParaRPr lang="en-US" dirty="0"/>
          </a:p>
        </p:txBody>
      </p:sp>
      <p:cxnSp>
        <p:nvCxnSpPr>
          <p:cNvPr id="10" name="Straight Arrow Connector 9"/>
          <p:cNvCxnSpPr/>
          <p:nvPr/>
        </p:nvCxnSpPr>
        <p:spPr>
          <a:xfrm flipH="1">
            <a:off x="4422457" y="1993900"/>
            <a:ext cx="4391343" cy="266700"/>
          </a:xfrm>
          <a:prstGeom prst="straightConnector1">
            <a:avLst/>
          </a:prstGeom>
          <a:ln w="5715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3817778" y="5207000"/>
            <a:ext cx="5600700" cy="0"/>
          </a:xfrm>
          <a:prstGeom prst="straightConnector1">
            <a:avLst/>
          </a:prstGeom>
          <a:ln w="57150">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418478" y="4883834"/>
            <a:ext cx="2781300" cy="646331"/>
          </a:xfrm>
          <a:prstGeom prst="rect">
            <a:avLst/>
          </a:prstGeom>
          <a:noFill/>
        </p:spPr>
        <p:txBody>
          <a:bodyPr wrap="square" rtlCol="0">
            <a:spAutoFit/>
          </a:bodyPr>
          <a:lstStyle/>
          <a:p>
            <a:r>
              <a:rPr lang="en-US" dirty="0" smtClean="0"/>
              <a:t>Heap end is set, this is the moving boundary</a:t>
            </a:r>
            <a:endParaRPr lang="en-US" dirty="0"/>
          </a:p>
        </p:txBody>
      </p:sp>
    </p:spTree>
    <p:extLst>
      <p:ext uri="{BB962C8B-B14F-4D97-AF65-F5344CB8AC3E}">
        <p14:creationId xmlns:p14="http://schemas.microsoft.com/office/powerpoint/2010/main" xmlns="" val="110767488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management system call</a:t>
            </a:r>
            <a:endParaRPr lang="en-US" dirty="0"/>
          </a:p>
        </p:txBody>
      </p:sp>
      <p:sp>
        <p:nvSpPr>
          <p:cNvPr id="3" name="Content Placeholder 2"/>
          <p:cNvSpPr>
            <a:spLocks noGrp="1"/>
          </p:cNvSpPr>
          <p:nvPr>
            <p:ph idx="1"/>
          </p:nvPr>
        </p:nvSpPr>
        <p:spPr/>
        <p:txBody>
          <a:bodyPr/>
          <a:lstStyle/>
          <a:p>
            <a:r>
              <a:rPr lang="en-US" sz="2400" dirty="0" smtClean="0"/>
              <a:t>Memory allocation is done via </a:t>
            </a:r>
            <a:r>
              <a:rPr lang="en-US" sz="2400" dirty="0" err="1" smtClean="0"/>
              <a:t>malloc</a:t>
            </a:r>
            <a:r>
              <a:rPr lang="en-US" sz="2400" dirty="0" smtClean="0"/>
              <a:t> runtime routine.</a:t>
            </a:r>
          </a:p>
          <a:p>
            <a:r>
              <a:rPr lang="en-US" sz="2400" dirty="0" smtClean="0"/>
              <a:t>The </a:t>
            </a:r>
            <a:r>
              <a:rPr lang="en-US" sz="2400" dirty="0" err="1" smtClean="0"/>
              <a:t>malloc</a:t>
            </a:r>
            <a:r>
              <a:rPr lang="en-US" sz="2400" dirty="0" smtClean="0"/>
              <a:t> routine implements its allocator and is in charge on handling fragmentations.</a:t>
            </a:r>
          </a:p>
          <a:p>
            <a:r>
              <a:rPr lang="en-US" sz="2400" dirty="0" smtClean="0"/>
              <a:t>Beneath all that lies the </a:t>
            </a:r>
            <a:r>
              <a:rPr lang="en-US" sz="2400" dirty="0" err="1" smtClean="0"/>
              <a:t>sbrk</a:t>
            </a:r>
            <a:r>
              <a:rPr lang="en-US" sz="2400" dirty="0" smtClean="0"/>
              <a:t> system call, in charge on enlarging the process provided memory.</a:t>
            </a:r>
          </a:p>
          <a:p>
            <a:r>
              <a:rPr lang="en-US" sz="2400" dirty="0" smtClean="0"/>
              <a:t>In our system call, the </a:t>
            </a:r>
            <a:r>
              <a:rPr lang="en-US" sz="2400" dirty="0" err="1" smtClean="0"/>
              <a:t>heap_end</a:t>
            </a:r>
            <a:r>
              <a:rPr lang="en-US" sz="2400" dirty="0" smtClean="0"/>
              <a:t> (designating the end of the service memory) will move forward until the end of physical memory (no </a:t>
            </a:r>
            <a:r>
              <a:rPr lang="en-US" sz="2400" dirty="0" err="1" smtClean="0"/>
              <a:t>virutal</a:t>
            </a:r>
            <a:r>
              <a:rPr lang="en-US" sz="2400" dirty="0" smtClean="0"/>
              <a:t> memory support).</a:t>
            </a:r>
          </a:p>
          <a:p>
            <a:pPr lvl="1"/>
            <a:endParaRPr lang="en-US" sz="2000" dirty="0"/>
          </a:p>
          <a:p>
            <a:endParaRPr lang="en-US" dirty="0"/>
          </a:p>
        </p:txBody>
      </p:sp>
      <p:sp>
        <p:nvSpPr>
          <p:cNvPr id="12" name="Slide Number Placeholder 11"/>
          <p:cNvSpPr>
            <a:spLocks noGrp="1"/>
          </p:cNvSpPr>
          <p:nvPr>
            <p:ph type="sldNum" sz="quarter" idx="12"/>
          </p:nvPr>
        </p:nvSpPr>
        <p:spPr/>
        <p:txBody>
          <a:bodyPr/>
          <a:lstStyle/>
          <a:p>
            <a:fld id="{D92B6165-2E63-41A3-8905-D7634EBC6D44}" type="slidenum">
              <a:rPr lang="en-US" smtClean="0"/>
              <a:pPr/>
              <a:t>38</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74320" y="3696196"/>
            <a:ext cx="6950075" cy="31618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75100171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our benefits?</a:t>
            </a:r>
            <a:endParaRPr lang="en-US" dirty="0"/>
          </a:p>
        </p:txBody>
      </p:sp>
      <p:sp>
        <p:nvSpPr>
          <p:cNvPr id="3" name="Content Placeholder 2"/>
          <p:cNvSpPr>
            <a:spLocks noGrp="1"/>
          </p:cNvSpPr>
          <p:nvPr>
            <p:ph idx="1"/>
          </p:nvPr>
        </p:nvSpPr>
        <p:spPr/>
        <p:txBody>
          <a:bodyPr/>
          <a:lstStyle/>
          <a:p>
            <a:r>
              <a:rPr lang="en-US" sz="2400" dirty="0" smtClean="0"/>
              <a:t>Since no virtual memory and paging exists:</a:t>
            </a:r>
          </a:p>
          <a:p>
            <a:pPr lvl="1"/>
            <a:r>
              <a:rPr lang="en-US" sz="2400" dirty="0" smtClean="0"/>
              <a:t>No page protection fault may occur due to lazy addressing of virtual memory, what the allocator receives is valid by OS means.</a:t>
            </a:r>
          </a:p>
          <a:p>
            <a:pPr lvl="1"/>
            <a:r>
              <a:rPr lang="en-US" sz="2400" dirty="0" smtClean="0"/>
              <a:t>No page fault, and IO payment due to swapping may occur.</a:t>
            </a:r>
          </a:p>
          <a:p>
            <a:pPr lvl="1"/>
            <a:r>
              <a:rPr lang="en-US" sz="2400" dirty="0" smtClean="0"/>
              <a:t>No managing and flush of the TLB (MMU part).</a:t>
            </a:r>
          </a:p>
          <a:p>
            <a:r>
              <a:rPr lang="en-US" sz="2800" dirty="0" smtClean="0"/>
              <a:t>All is simple.</a:t>
            </a:r>
            <a:endParaRPr lang="en-US" sz="2800" dirty="0"/>
          </a:p>
          <a:p>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 y="3634866"/>
            <a:ext cx="5686425" cy="21475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extBox 3"/>
          <p:cNvSpPr txBox="1"/>
          <p:nvPr/>
        </p:nvSpPr>
        <p:spPr>
          <a:xfrm>
            <a:off x="6348412" y="3852776"/>
            <a:ext cx="5682005" cy="646331"/>
          </a:xfrm>
          <a:prstGeom prst="rect">
            <a:avLst/>
          </a:prstGeom>
          <a:noFill/>
        </p:spPr>
        <p:txBody>
          <a:bodyPr wrap="none" rtlCol="0">
            <a:spAutoFit/>
          </a:bodyPr>
          <a:lstStyle/>
          <a:p>
            <a:r>
              <a:rPr lang="en-US" dirty="0" smtClean="0"/>
              <a:t>We are better than </a:t>
            </a:r>
            <a:r>
              <a:rPr lang="en-US" dirty="0" err="1" smtClean="0"/>
              <a:t>linux</a:t>
            </a:r>
            <a:r>
              <a:rPr lang="en-US" dirty="0" smtClean="0"/>
              <a:t> :D, flush of </a:t>
            </a:r>
            <a:r>
              <a:rPr lang="en-US" dirty="0" err="1" smtClean="0"/>
              <a:t>tlb</a:t>
            </a:r>
            <a:r>
              <a:rPr lang="en-US" dirty="0" smtClean="0"/>
              <a:t> due to process</a:t>
            </a:r>
          </a:p>
          <a:p>
            <a:r>
              <a:rPr lang="en-US" dirty="0" smtClean="0"/>
              <a:t>Context switch on </a:t>
            </a:r>
            <a:r>
              <a:rPr lang="en-US" dirty="0" err="1" smtClean="0"/>
              <a:t>linux</a:t>
            </a:r>
            <a:r>
              <a:rPr lang="en-US" dirty="0" smtClean="0"/>
              <a:t>.</a:t>
            </a:r>
            <a:endParaRPr lang="en-US" dirty="0"/>
          </a:p>
        </p:txBody>
      </p:sp>
      <p:cxnSp>
        <p:nvCxnSpPr>
          <p:cNvPr id="8" name="Straight Arrow Connector 7"/>
          <p:cNvCxnSpPr/>
          <p:nvPr/>
        </p:nvCxnSpPr>
        <p:spPr>
          <a:xfrm flipH="1" flipV="1">
            <a:off x="5486400" y="4182933"/>
            <a:ext cx="862012" cy="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70064342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ISA</a:t>
            </a:r>
            <a:endParaRPr lang="en-US" dirty="0"/>
          </a:p>
        </p:txBody>
      </p:sp>
      <p:sp>
        <p:nvSpPr>
          <p:cNvPr id="3" name="Content Placeholder 2"/>
          <p:cNvSpPr>
            <a:spLocks noGrp="1"/>
          </p:cNvSpPr>
          <p:nvPr>
            <p:ph idx="1"/>
          </p:nvPr>
        </p:nvSpPr>
        <p:spPr/>
        <p:txBody>
          <a:bodyPr/>
          <a:lstStyle/>
          <a:p>
            <a:r>
              <a:rPr lang="en-US" sz="3200" dirty="0" smtClean="0"/>
              <a:t>A program is compiled into a specific ISA (instruction set architecture).</a:t>
            </a:r>
          </a:p>
          <a:p>
            <a:r>
              <a:rPr lang="en-US" sz="3200" dirty="0" smtClean="0"/>
              <a:t>An ISA is the interface between a software and an hardware.</a:t>
            </a:r>
          </a:p>
          <a:p>
            <a:r>
              <a:rPr lang="en-US" sz="3200" dirty="0" smtClean="0"/>
              <a:t>Most known ISA in the world – </a:t>
            </a:r>
            <a:r>
              <a:rPr lang="en-US" sz="3200" b="1" dirty="0" smtClean="0"/>
              <a:t>IA32</a:t>
            </a:r>
            <a:r>
              <a:rPr lang="en-US" sz="3200" dirty="0" smtClean="0"/>
              <a:t> (usually people call it 32bit x86).</a:t>
            </a:r>
            <a:endParaRPr lang="en-US" sz="2000" dirty="0" smtClean="0"/>
          </a:p>
          <a:p>
            <a:endParaRPr lang="en-US" sz="2400" dirty="0" smtClean="0"/>
          </a:p>
          <a:p>
            <a:pPr marL="228600" lvl="1" indent="0">
              <a:buNone/>
            </a:pPr>
            <a:endParaRPr lang="en-US" sz="2000" dirty="0" smtClean="0"/>
          </a:p>
          <a:p>
            <a:pPr lvl="1"/>
            <a:endParaRPr lang="en-US" sz="2000" dirty="0"/>
          </a:p>
          <a:p>
            <a:endParaRPr lang="en-US" dirty="0"/>
          </a:p>
        </p:txBody>
      </p:sp>
      <p:sp>
        <p:nvSpPr>
          <p:cNvPr id="12" name="Slide Number Placeholder 11"/>
          <p:cNvSpPr>
            <a:spLocks noGrp="1"/>
          </p:cNvSpPr>
          <p:nvPr>
            <p:ph type="sldNum" sz="quarter" idx="12"/>
          </p:nvPr>
        </p:nvSpPr>
        <p:spPr/>
        <p:txBody>
          <a:bodyPr/>
          <a:lstStyle/>
          <a:p>
            <a:fld id="{D92B6165-2E63-41A3-8905-D7634EBC6D44}" type="slidenum">
              <a:rPr lang="en-US" smtClean="0"/>
              <a:pPr/>
              <a:t>4</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pic>
        <p:nvPicPr>
          <p:cNvPr id="4098" name="Picture 2" descr="תוצאת תמונה עבור ‪Instruction set‬‏"/>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74320" y="3516169"/>
            <a:ext cx="2419350" cy="276225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73129067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loss?</a:t>
            </a:r>
            <a:endParaRPr lang="en-US" dirty="0"/>
          </a:p>
        </p:txBody>
      </p:sp>
      <p:sp>
        <p:nvSpPr>
          <p:cNvPr id="3" name="Content Placeholder 2"/>
          <p:cNvSpPr>
            <a:spLocks noGrp="1"/>
          </p:cNvSpPr>
          <p:nvPr>
            <p:ph idx="1"/>
          </p:nvPr>
        </p:nvSpPr>
        <p:spPr/>
        <p:txBody>
          <a:bodyPr/>
          <a:lstStyle/>
          <a:p>
            <a:r>
              <a:rPr lang="en-US" sz="2400" dirty="0" smtClean="0"/>
              <a:t>No multi programing.</a:t>
            </a:r>
          </a:p>
          <a:p>
            <a:r>
              <a:rPr lang="en-US" sz="2400" dirty="0" smtClean="0"/>
              <a:t>Protection is done via segments and not paging (resolution is much less better).</a:t>
            </a:r>
          </a:p>
          <a:p>
            <a:r>
              <a:rPr lang="en-US" sz="2400" dirty="0" smtClean="0"/>
              <a:t>Caching is less efficient, no way to decide write through and write back in the granularity of page.</a:t>
            </a:r>
          </a:p>
          <a:p>
            <a:endParaRPr lang="en-US" sz="2400" dirty="0" smtClean="0"/>
          </a:p>
          <a:p>
            <a:r>
              <a:rPr lang="en-US" sz="2400" dirty="0" smtClean="0"/>
              <a:t>At the end we have a much simpler one service memory management system. Matching our top goal.</a:t>
            </a:r>
            <a:endParaRPr lang="en-US" sz="2400" dirty="0"/>
          </a:p>
          <a:p>
            <a:pPr marL="228600" lvl="1" indent="0">
              <a:buNone/>
            </a:pPr>
            <a:endParaRPr lang="en-US" sz="2000" dirty="0" smtClean="0"/>
          </a:p>
          <a:p>
            <a:pPr lvl="1"/>
            <a:endParaRPr lang="en-US" sz="2000" dirty="0"/>
          </a:p>
          <a:p>
            <a:endParaRPr lang="en-US" dirty="0"/>
          </a:p>
        </p:txBody>
      </p:sp>
      <p:sp>
        <p:nvSpPr>
          <p:cNvPr id="12" name="Slide Number Placeholder 11"/>
          <p:cNvSpPr>
            <a:spLocks noGrp="1"/>
          </p:cNvSpPr>
          <p:nvPr>
            <p:ph type="sldNum" sz="quarter" idx="12"/>
          </p:nvPr>
        </p:nvSpPr>
        <p:spPr/>
        <p:txBody>
          <a:bodyPr/>
          <a:lstStyle/>
          <a:p>
            <a:fld id="{D92B6165-2E63-41A3-8905-D7634EBC6D44}" type="slidenum">
              <a:rPr lang="en-US" smtClean="0"/>
              <a:pPr/>
              <a:t>40</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spTree>
    <p:extLst>
      <p:ext uri="{BB962C8B-B14F-4D97-AF65-F5344CB8AC3E}">
        <p14:creationId xmlns:p14="http://schemas.microsoft.com/office/powerpoint/2010/main" xmlns="" val="308485433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Configuration and Power Interface</a:t>
            </a:r>
          </a:p>
        </p:txBody>
      </p:sp>
      <p:sp>
        <p:nvSpPr>
          <p:cNvPr id="3" name="Content Placeholder 2"/>
          <p:cNvSpPr>
            <a:spLocks noGrp="1"/>
          </p:cNvSpPr>
          <p:nvPr>
            <p:ph idx="1"/>
          </p:nvPr>
        </p:nvSpPr>
        <p:spPr/>
        <p:txBody>
          <a:bodyPr/>
          <a:lstStyle/>
          <a:p>
            <a:r>
              <a:rPr lang="en-US" sz="2400" dirty="0" smtClean="0"/>
              <a:t>Industry standard (Intel, Microsoft, Toshiba) for the OS to interact directly with the hardware.</a:t>
            </a:r>
          </a:p>
          <a:p>
            <a:r>
              <a:rPr lang="en-US" sz="2400" dirty="0" smtClean="0"/>
              <a:t>Allowing the OS to:</a:t>
            </a:r>
          </a:p>
          <a:p>
            <a:pPr lvl="1"/>
            <a:r>
              <a:rPr lang="en-US" sz="2000" dirty="0" smtClean="0"/>
              <a:t>Control the device power level</a:t>
            </a:r>
          </a:p>
          <a:p>
            <a:pPr lvl="2"/>
            <a:r>
              <a:rPr lang="en-US" dirty="0" smtClean="0"/>
              <a:t>Set to sleep or standby un wanted hardware devices.</a:t>
            </a:r>
          </a:p>
          <a:p>
            <a:pPr lvl="1"/>
            <a:r>
              <a:rPr lang="en-US" sz="2000" dirty="0" smtClean="0"/>
              <a:t> Allows the OS to monitor how many logical cores and local APICs.</a:t>
            </a:r>
          </a:p>
          <a:p>
            <a:pPr lvl="1"/>
            <a:r>
              <a:rPr lang="en-US" sz="2000" dirty="0"/>
              <a:t> Allows the OS to monitor how many </a:t>
            </a:r>
            <a:r>
              <a:rPr lang="en-US" sz="2000" dirty="0" smtClean="0"/>
              <a:t>external APIC.</a:t>
            </a:r>
            <a:endParaRPr lang="en-US" sz="2000" dirty="0"/>
          </a:p>
          <a:p>
            <a:pPr lvl="1"/>
            <a:r>
              <a:rPr lang="en-US" sz="2000" dirty="0" smtClean="0"/>
              <a:t>Understand NUMA domains.</a:t>
            </a:r>
          </a:p>
          <a:p>
            <a:pPr lvl="1"/>
            <a:r>
              <a:rPr lang="en-US" sz="2000" dirty="0" smtClean="0"/>
              <a:t>Query about external devices.</a:t>
            </a:r>
          </a:p>
          <a:p>
            <a:pPr lvl="1"/>
            <a:r>
              <a:rPr lang="en-US" sz="2000" dirty="0" smtClean="0"/>
              <a:t>Many more.</a:t>
            </a:r>
          </a:p>
          <a:p>
            <a:r>
              <a:rPr lang="en-US" dirty="0" smtClean="0"/>
              <a:t>Information about ACPI is stored in bios memory (first 1mb).</a:t>
            </a:r>
          </a:p>
          <a:p>
            <a:pPr lvl="1"/>
            <a:r>
              <a:rPr lang="en-US" dirty="0" smtClean="0"/>
              <a:t>Wait, haven't we overwritten the bios memory with the kernel stack?</a:t>
            </a:r>
          </a:p>
          <a:p>
            <a:pPr lvl="1"/>
            <a:r>
              <a:rPr lang="en-US" dirty="0" smtClean="0"/>
              <a:t>Only anything below 0xA0000, the base for ACPI data is between 0xE0000 – 0xfffff</a:t>
            </a:r>
          </a:p>
          <a:p>
            <a:pPr lvl="2"/>
            <a:r>
              <a:rPr lang="en-US" dirty="0" smtClean="0"/>
              <a:t>We are safe!</a:t>
            </a:r>
            <a:endParaRPr lang="en-US" dirty="0"/>
          </a:p>
        </p:txBody>
      </p:sp>
      <p:sp>
        <p:nvSpPr>
          <p:cNvPr id="12" name="Slide Number Placeholder 11"/>
          <p:cNvSpPr>
            <a:spLocks noGrp="1"/>
          </p:cNvSpPr>
          <p:nvPr>
            <p:ph type="sldNum" sz="quarter" idx="12"/>
          </p:nvPr>
        </p:nvSpPr>
        <p:spPr/>
        <p:txBody>
          <a:bodyPr/>
          <a:lstStyle/>
          <a:p>
            <a:fld id="{D92B6165-2E63-41A3-8905-D7634EBC6D44}" type="slidenum">
              <a:rPr lang="en-US" smtClean="0"/>
              <a:pPr/>
              <a:t>41</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spTree>
    <p:extLst>
      <p:ext uri="{BB962C8B-B14F-4D97-AF65-F5344CB8AC3E}">
        <p14:creationId xmlns:p14="http://schemas.microsoft.com/office/powerpoint/2010/main" xmlns="" val="51483473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ACPI descriptor tables</a:t>
            </a:r>
            <a:endParaRPr lang="en-US" dirty="0"/>
          </a:p>
        </p:txBody>
      </p:sp>
      <p:sp>
        <p:nvSpPr>
          <p:cNvPr id="3" name="Content Placeholder 2"/>
          <p:cNvSpPr>
            <a:spLocks noGrp="1"/>
          </p:cNvSpPr>
          <p:nvPr>
            <p:ph idx="1"/>
          </p:nvPr>
        </p:nvSpPr>
        <p:spPr/>
        <p:txBody>
          <a:bodyPr/>
          <a:lstStyle/>
          <a:p>
            <a:r>
              <a:rPr lang="en-US" dirty="0" smtClean="0"/>
              <a:t>There are dozens of types of ACPI descriptor tables, each one handling other type of information or control over the hardware (memory mapped </a:t>
            </a:r>
            <a:r>
              <a:rPr lang="en-US" dirty="0" err="1" smtClean="0"/>
              <a:t>i</a:t>
            </a:r>
            <a:r>
              <a:rPr lang="en-US" dirty="0" smtClean="0"/>
              <a:t>/o).</a:t>
            </a:r>
          </a:p>
          <a:p>
            <a:r>
              <a:rPr lang="en-US" dirty="0" err="1" smtClean="0"/>
              <a:t>IncludeOS</a:t>
            </a:r>
            <a:r>
              <a:rPr lang="en-US" dirty="0" smtClean="0"/>
              <a:t> is interested in only 2:</a:t>
            </a:r>
          </a:p>
          <a:p>
            <a:pPr lvl="1"/>
            <a:r>
              <a:rPr lang="en-US" dirty="0" smtClean="0"/>
              <a:t>MADT - </a:t>
            </a:r>
            <a:r>
              <a:rPr lang="en-US" dirty="0"/>
              <a:t>Multiple APIC Description </a:t>
            </a:r>
            <a:r>
              <a:rPr lang="en-US" dirty="0" smtClean="0"/>
              <a:t>Table, will contain information about which logical CPUs, external Interrupt controllers, IRQ info To detect devices???.</a:t>
            </a:r>
          </a:p>
          <a:p>
            <a:pPr lvl="1"/>
            <a:r>
              <a:rPr lang="en-US" dirty="0" smtClean="0"/>
              <a:t>FACP </a:t>
            </a:r>
            <a:r>
              <a:rPr lang="en-US" dirty="0"/>
              <a:t>- Fixed ACPI Description </a:t>
            </a:r>
            <a:r>
              <a:rPr lang="en-US" dirty="0" smtClean="0"/>
              <a:t>Table, provides control regarding power management.</a:t>
            </a:r>
          </a:p>
          <a:p>
            <a:pPr lvl="2"/>
            <a:r>
              <a:rPr lang="en-US" dirty="0" smtClean="0"/>
              <a:t>Its being use to locate a specific control register to enable the shutdown of the entire computer on failure (under a selected system call).</a:t>
            </a:r>
          </a:p>
          <a:p>
            <a:pPr lvl="1"/>
            <a:endParaRPr lang="en-US" dirty="0"/>
          </a:p>
        </p:txBody>
      </p:sp>
      <p:sp>
        <p:nvSpPr>
          <p:cNvPr id="12" name="Slide Number Placeholder 11"/>
          <p:cNvSpPr>
            <a:spLocks noGrp="1"/>
          </p:cNvSpPr>
          <p:nvPr>
            <p:ph type="sldNum" sz="quarter" idx="12"/>
          </p:nvPr>
        </p:nvSpPr>
        <p:spPr/>
        <p:txBody>
          <a:bodyPr/>
          <a:lstStyle/>
          <a:p>
            <a:fld id="{D92B6165-2E63-41A3-8905-D7634EBC6D44}" type="slidenum">
              <a:rPr lang="en-US" smtClean="0"/>
              <a:pPr/>
              <a:t>42</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grpSp>
        <p:nvGrpSpPr>
          <p:cNvPr id="7" name="Group 6"/>
          <p:cNvGrpSpPr/>
          <p:nvPr/>
        </p:nvGrpSpPr>
        <p:grpSpPr>
          <a:xfrm>
            <a:off x="85725" y="3530084"/>
            <a:ext cx="11220450" cy="3012242"/>
            <a:chOff x="85725" y="3530084"/>
            <a:chExt cx="11220450" cy="3012242"/>
          </a:xfrm>
        </p:grpSpPr>
        <p:sp>
          <p:nvSpPr>
            <p:cNvPr id="4" name="Rectangle 3"/>
            <p:cNvSpPr/>
            <p:nvPr/>
          </p:nvSpPr>
          <p:spPr>
            <a:xfrm>
              <a:off x="1155249" y="4171950"/>
              <a:ext cx="1454601" cy="195421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Real mode memory</a:t>
              </a:r>
              <a:endParaRPr lang="en-US" dirty="0">
                <a:solidFill>
                  <a:schemeClr val="tx1"/>
                </a:solidFill>
              </a:endParaRPr>
            </a:p>
          </p:txBody>
        </p:sp>
        <p:sp>
          <p:nvSpPr>
            <p:cNvPr id="5" name="TextBox 4"/>
            <p:cNvSpPr txBox="1"/>
            <p:nvPr/>
          </p:nvSpPr>
          <p:spPr>
            <a:xfrm>
              <a:off x="85725" y="3987284"/>
              <a:ext cx="1069524" cy="369332"/>
            </a:xfrm>
            <a:prstGeom prst="rect">
              <a:avLst/>
            </a:prstGeom>
            <a:noFill/>
          </p:spPr>
          <p:txBody>
            <a:bodyPr wrap="none" rtlCol="0">
              <a:spAutoFit/>
            </a:bodyPr>
            <a:lstStyle/>
            <a:p>
              <a:r>
                <a:rPr lang="en-US" dirty="0" smtClean="0"/>
                <a:t>0xe0000</a:t>
              </a:r>
              <a:endParaRPr lang="en-US" dirty="0"/>
            </a:p>
          </p:txBody>
        </p:sp>
        <p:sp>
          <p:nvSpPr>
            <p:cNvPr id="8" name="TextBox 7"/>
            <p:cNvSpPr txBox="1"/>
            <p:nvPr/>
          </p:nvSpPr>
          <p:spPr>
            <a:xfrm>
              <a:off x="85725" y="5909088"/>
              <a:ext cx="1133644" cy="369332"/>
            </a:xfrm>
            <a:prstGeom prst="rect">
              <a:avLst/>
            </a:prstGeom>
            <a:noFill/>
          </p:spPr>
          <p:txBody>
            <a:bodyPr wrap="none" rtlCol="0">
              <a:spAutoFit/>
            </a:bodyPr>
            <a:lstStyle/>
            <a:p>
              <a:r>
                <a:rPr lang="en-US" dirty="0" smtClean="0"/>
                <a:t>0xFFFFF</a:t>
              </a:r>
              <a:endParaRPr lang="en-US" dirty="0"/>
            </a:p>
          </p:txBody>
        </p:sp>
        <p:sp>
          <p:nvSpPr>
            <p:cNvPr id="6" name="Rectangle 5"/>
            <p:cNvSpPr/>
            <p:nvPr/>
          </p:nvSpPr>
          <p:spPr>
            <a:xfrm>
              <a:off x="1155248" y="5562600"/>
              <a:ext cx="1454602" cy="439741"/>
            </a:xfrm>
            <a:prstGeom prst="rect">
              <a:avLst/>
            </a:prstGeom>
            <a:solidFill>
              <a:srgbClr val="99D6EA"/>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b="1" dirty="0" err="1" smtClean="0">
                  <a:solidFill>
                    <a:schemeClr val="tx1"/>
                  </a:solidFill>
                </a:rPr>
                <a:t>RSDPDescriptor</a:t>
              </a:r>
              <a:endParaRPr lang="en-US" sz="1050" b="1" dirty="0">
                <a:solidFill>
                  <a:schemeClr val="tx1"/>
                </a:solidFill>
              </a:endParaRPr>
            </a:p>
          </p:txBody>
        </p:sp>
        <p:cxnSp>
          <p:nvCxnSpPr>
            <p:cNvPr id="10" name="Elbow Connector 9"/>
            <p:cNvCxnSpPr>
              <a:stCxn id="6" idx="3"/>
              <a:endCxn id="15" idx="1"/>
            </p:cNvCxnSpPr>
            <p:nvPr/>
          </p:nvCxnSpPr>
          <p:spPr>
            <a:xfrm flipV="1">
              <a:off x="2609850" y="4235958"/>
              <a:ext cx="1133475" cy="1546513"/>
            </a:xfrm>
            <a:prstGeom prst="bentConnector3">
              <a:avLst>
                <a:gd name="adj1" fmla="val 50000"/>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3743325" y="3912109"/>
              <a:ext cx="1828800" cy="19431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15" name="Rectangle 14"/>
            <p:cNvSpPr/>
            <p:nvPr/>
          </p:nvSpPr>
          <p:spPr>
            <a:xfrm>
              <a:off x="3743325" y="3912108"/>
              <a:ext cx="1828800" cy="647700"/>
            </a:xfrm>
            <a:prstGeom prst="rect">
              <a:avLst/>
            </a:prstGeom>
            <a:solidFill>
              <a:srgbClr val="99D6EA"/>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err="1" smtClean="0">
                  <a:solidFill>
                    <a:schemeClr val="tx1"/>
                  </a:solidFill>
                </a:rPr>
                <a:t>SDTHeader</a:t>
              </a:r>
              <a:endParaRPr lang="en-US" sz="1400" dirty="0" smtClean="0">
                <a:solidFill>
                  <a:schemeClr val="tx1"/>
                </a:solidFill>
              </a:endParaRPr>
            </a:p>
          </p:txBody>
        </p:sp>
        <p:sp>
          <p:nvSpPr>
            <p:cNvPr id="30" name="Rectangle 29"/>
            <p:cNvSpPr/>
            <p:nvPr/>
          </p:nvSpPr>
          <p:spPr>
            <a:xfrm>
              <a:off x="3743325" y="4559808"/>
              <a:ext cx="1828800" cy="647700"/>
            </a:xfrm>
            <a:prstGeom prst="rect">
              <a:avLst/>
            </a:prstGeom>
            <a:solidFill>
              <a:schemeClr val="accent1">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solidFill>
                    <a:schemeClr val="tx1"/>
                  </a:solidFill>
                </a:rPr>
                <a:t>FAPC address</a:t>
              </a:r>
            </a:p>
          </p:txBody>
        </p:sp>
        <p:sp>
          <p:nvSpPr>
            <p:cNvPr id="31" name="Rectangle 30"/>
            <p:cNvSpPr/>
            <p:nvPr/>
          </p:nvSpPr>
          <p:spPr>
            <a:xfrm>
              <a:off x="3743325" y="5207508"/>
              <a:ext cx="1828800" cy="647700"/>
            </a:xfrm>
            <a:prstGeom prst="rect">
              <a:avLst/>
            </a:prstGeom>
            <a:solidFill>
              <a:schemeClr val="accent2">
                <a:lumMod val="40000"/>
                <a:lumOff val="6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solidFill>
                    <a:schemeClr val="tx1"/>
                  </a:solidFill>
                </a:rPr>
                <a:t>MADT address</a:t>
              </a:r>
            </a:p>
          </p:txBody>
        </p:sp>
        <p:sp>
          <p:nvSpPr>
            <p:cNvPr id="32" name="Rectangle 31"/>
            <p:cNvSpPr/>
            <p:nvPr/>
          </p:nvSpPr>
          <p:spPr>
            <a:xfrm>
              <a:off x="6600825" y="3912108"/>
              <a:ext cx="1828800" cy="174574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34" name="Rectangle 33"/>
            <p:cNvSpPr/>
            <p:nvPr/>
          </p:nvSpPr>
          <p:spPr>
            <a:xfrm>
              <a:off x="6600825" y="3912108"/>
              <a:ext cx="1828800" cy="647700"/>
            </a:xfrm>
            <a:prstGeom prst="rect">
              <a:avLst/>
            </a:prstGeom>
            <a:solidFill>
              <a:schemeClr val="accent1">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err="1" smtClean="0">
                  <a:solidFill>
                    <a:schemeClr val="tx1"/>
                  </a:solidFill>
                </a:rPr>
                <a:t>SDTHeader</a:t>
              </a:r>
              <a:endParaRPr lang="en-US" sz="1400" dirty="0" smtClean="0">
                <a:solidFill>
                  <a:schemeClr val="tx1"/>
                </a:solidFill>
              </a:endParaRPr>
            </a:p>
          </p:txBody>
        </p:sp>
        <p:sp>
          <p:nvSpPr>
            <p:cNvPr id="35" name="Oval 34"/>
            <p:cNvSpPr/>
            <p:nvPr/>
          </p:nvSpPr>
          <p:spPr>
            <a:xfrm>
              <a:off x="7448550" y="4629150"/>
              <a:ext cx="133350" cy="155828"/>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Oval 35"/>
            <p:cNvSpPr/>
            <p:nvPr/>
          </p:nvSpPr>
          <p:spPr>
            <a:xfrm>
              <a:off x="7448550" y="4859464"/>
              <a:ext cx="133350" cy="155828"/>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Oval 36"/>
            <p:cNvSpPr/>
            <p:nvPr/>
          </p:nvSpPr>
          <p:spPr>
            <a:xfrm>
              <a:off x="7448550" y="5129594"/>
              <a:ext cx="133350" cy="155828"/>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TextBox 37"/>
            <p:cNvSpPr txBox="1"/>
            <p:nvPr/>
          </p:nvSpPr>
          <p:spPr>
            <a:xfrm>
              <a:off x="6815770" y="3530084"/>
              <a:ext cx="1398909" cy="369332"/>
            </a:xfrm>
            <a:prstGeom prst="rect">
              <a:avLst/>
            </a:prstGeom>
            <a:noFill/>
          </p:spPr>
          <p:txBody>
            <a:bodyPr wrap="none" rtlCol="0">
              <a:spAutoFit/>
            </a:bodyPr>
            <a:lstStyle/>
            <a:p>
              <a:r>
                <a:rPr lang="en-US" dirty="0" smtClean="0"/>
                <a:t>FAPC Table</a:t>
              </a:r>
              <a:endParaRPr lang="en-US" dirty="0"/>
            </a:p>
          </p:txBody>
        </p:sp>
        <p:cxnSp>
          <p:nvCxnSpPr>
            <p:cNvPr id="40" name="Elbow Connector 39"/>
            <p:cNvCxnSpPr>
              <a:stCxn id="30" idx="3"/>
            </p:cNvCxnSpPr>
            <p:nvPr/>
          </p:nvCxnSpPr>
          <p:spPr>
            <a:xfrm flipV="1">
              <a:off x="5572125" y="4235958"/>
              <a:ext cx="1028700" cy="647700"/>
            </a:xfrm>
            <a:prstGeom prst="bentConnector3">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9477375" y="4796585"/>
              <a:ext cx="1828800" cy="174574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42" name="Rectangle 41"/>
            <p:cNvSpPr/>
            <p:nvPr/>
          </p:nvSpPr>
          <p:spPr>
            <a:xfrm>
              <a:off x="9477375" y="4796585"/>
              <a:ext cx="1828800" cy="647700"/>
            </a:xfrm>
            <a:prstGeom prst="rect">
              <a:avLst/>
            </a:prstGeom>
            <a:solidFill>
              <a:schemeClr val="accent2">
                <a:lumMod val="40000"/>
                <a:lumOff val="6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err="1" smtClean="0">
                  <a:solidFill>
                    <a:schemeClr val="tx1"/>
                  </a:solidFill>
                </a:rPr>
                <a:t>SDTHeader</a:t>
              </a:r>
              <a:endParaRPr lang="en-US" sz="1400" dirty="0" smtClean="0">
                <a:solidFill>
                  <a:schemeClr val="tx1"/>
                </a:solidFill>
              </a:endParaRPr>
            </a:p>
          </p:txBody>
        </p:sp>
        <p:sp>
          <p:nvSpPr>
            <p:cNvPr id="43" name="Oval 42"/>
            <p:cNvSpPr/>
            <p:nvPr/>
          </p:nvSpPr>
          <p:spPr>
            <a:xfrm>
              <a:off x="10325100" y="5513627"/>
              <a:ext cx="133350" cy="155828"/>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Oval 43"/>
            <p:cNvSpPr/>
            <p:nvPr/>
          </p:nvSpPr>
          <p:spPr>
            <a:xfrm>
              <a:off x="10325100" y="5743941"/>
              <a:ext cx="133350" cy="155828"/>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Oval 44"/>
            <p:cNvSpPr/>
            <p:nvPr/>
          </p:nvSpPr>
          <p:spPr>
            <a:xfrm>
              <a:off x="10325100" y="6014071"/>
              <a:ext cx="133350" cy="155828"/>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TextBox 45"/>
            <p:cNvSpPr txBox="1"/>
            <p:nvPr/>
          </p:nvSpPr>
          <p:spPr>
            <a:xfrm>
              <a:off x="9692320" y="4414561"/>
              <a:ext cx="1445973" cy="369332"/>
            </a:xfrm>
            <a:prstGeom prst="rect">
              <a:avLst/>
            </a:prstGeom>
            <a:noFill/>
          </p:spPr>
          <p:txBody>
            <a:bodyPr wrap="none" rtlCol="0">
              <a:spAutoFit/>
            </a:bodyPr>
            <a:lstStyle/>
            <a:p>
              <a:r>
                <a:rPr lang="en-US" dirty="0" smtClean="0"/>
                <a:t>MADT Table</a:t>
              </a:r>
              <a:endParaRPr lang="en-US" dirty="0"/>
            </a:p>
          </p:txBody>
        </p:sp>
        <p:cxnSp>
          <p:nvCxnSpPr>
            <p:cNvPr id="47" name="Elbow Connector 46"/>
            <p:cNvCxnSpPr/>
            <p:nvPr/>
          </p:nvCxnSpPr>
          <p:spPr>
            <a:xfrm flipV="1">
              <a:off x="5572125" y="5120435"/>
              <a:ext cx="3905250" cy="442165"/>
            </a:xfrm>
            <a:prstGeom prst="bentConnector3">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181560049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Configuration and Power Interface</a:t>
            </a:r>
          </a:p>
        </p:txBody>
      </p:sp>
      <p:sp>
        <p:nvSpPr>
          <p:cNvPr id="3" name="Content Placeholder 2"/>
          <p:cNvSpPr>
            <a:spLocks noGrp="1"/>
          </p:cNvSpPr>
          <p:nvPr>
            <p:ph idx="1"/>
          </p:nvPr>
        </p:nvSpPr>
        <p:spPr/>
        <p:txBody>
          <a:bodyPr/>
          <a:lstStyle/>
          <a:p>
            <a:r>
              <a:rPr lang="en-US" sz="2400" dirty="0" smtClean="0"/>
              <a:t>MADT Table:</a:t>
            </a:r>
          </a:p>
          <a:p>
            <a:pPr lvl="1"/>
            <a:r>
              <a:rPr lang="en-US" sz="2000" dirty="0" smtClean="0"/>
              <a:t>3 types of entries:</a:t>
            </a:r>
          </a:p>
          <a:p>
            <a:pPr marL="228600" lvl="1" indent="0">
              <a:buNone/>
            </a:pPr>
            <a:endParaRPr lang="en-US" sz="2000" dirty="0" smtClean="0"/>
          </a:p>
        </p:txBody>
      </p:sp>
      <p:sp>
        <p:nvSpPr>
          <p:cNvPr id="12" name="Slide Number Placeholder 11"/>
          <p:cNvSpPr>
            <a:spLocks noGrp="1"/>
          </p:cNvSpPr>
          <p:nvPr>
            <p:ph type="sldNum" sz="quarter" idx="12"/>
          </p:nvPr>
        </p:nvSpPr>
        <p:spPr/>
        <p:txBody>
          <a:bodyPr/>
          <a:lstStyle/>
          <a:p>
            <a:fld id="{D92B6165-2E63-41A3-8905-D7634EBC6D44}" type="slidenum">
              <a:rPr lang="en-US" smtClean="0"/>
              <a:pPr/>
              <a:t>43</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74320" y="1681163"/>
            <a:ext cx="5781675" cy="22574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74320" y="3938588"/>
            <a:ext cx="3990975" cy="26479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6055995" y="1681163"/>
            <a:ext cx="5762625" cy="26098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09057799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Configuration and Power Interface</a:t>
            </a:r>
          </a:p>
        </p:txBody>
      </p:sp>
      <p:sp>
        <p:nvSpPr>
          <p:cNvPr id="3" name="Content Placeholder 2"/>
          <p:cNvSpPr>
            <a:spLocks noGrp="1"/>
          </p:cNvSpPr>
          <p:nvPr>
            <p:ph idx="1"/>
          </p:nvPr>
        </p:nvSpPr>
        <p:spPr/>
        <p:txBody>
          <a:bodyPr/>
          <a:lstStyle/>
          <a:p>
            <a:r>
              <a:rPr lang="en-US" sz="2400" dirty="0" smtClean="0"/>
              <a:t>ACPI class</a:t>
            </a:r>
          </a:p>
          <a:p>
            <a:pPr lvl="1"/>
            <a:r>
              <a:rPr lang="en-US" sz="2000" dirty="0" err="1"/>
              <a:t>l</a:t>
            </a:r>
            <a:r>
              <a:rPr lang="en-US" sz="2000" dirty="0" err="1" smtClean="0"/>
              <a:t>apics</a:t>
            </a:r>
            <a:r>
              <a:rPr lang="en-US" sz="2000" dirty="0" smtClean="0"/>
              <a:t> – vector of logical cores.</a:t>
            </a:r>
          </a:p>
          <a:p>
            <a:pPr lvl="1"/>
            <a:r>
              <a:rPr lang="en-US" sz="2000" dirty="0" err="1" smtClean="0"/>
              <a:t>ioapics</a:t>
            </a:r>
            <a:r>
              <a:rPr lang="en-US" sz="2000" dirty="0" smtClean="0"/>
              <a:t> – vector of external APIC.</a:t>
            </a:r>
          </a:p>
          <a:p>
            <a:pPr lvl="1"/>
            <a:r>
              <a:rPr lang="en-US" sz="2000" dirty="0" smtClean="0"/>
              <a:t>overrides – vector of existing IRQ lines.</a:t>
            </a:r>
          </a:p>
          <a:p>
            <a:pPr lvl="1"/>
            <a:r>
              <a:rPr lang="en-US" sz="2000" dirty="0" smtClean="0"/>
              <a:t>Flow of discovery:</a:t>
            </a:r>
          </a:p>
          <a:p>
            <a:pPr lvl="2"/>
            <a:r>
              <a:rPr lang="en-US" dirty="0"/>
              <a:t>d</a:t>
            </a:r>
            <a:r>
              <a:rPr lang="en-US" dirty="0" smtClean="0"/>
              <a:t>iscover – finds </a:t>
            </a:r>
            <a:r>
              <a:rPr lang="en-US" dirty="0" err="1" smtClean="0"/>
              <a:t>RSDPDescriptor</a:t>
            </a:r>
            <a:r>
              <a:rPr lang="en-US" dirty="0" smtClean="0"/>
              <a:t> in real mode memory.</a:t>
            </a:r>
          </a:p>
          <a:p>
            <a:pPr lvl="2"/>
            <a:r>
              <a:rPr lang="en-US" dirty="0"/>
              <a:t>b</a:t>
            </a:r>
            <a:r>
              <a:rPr lang="en-US" dirty="0" smtClean="0"/>
              <a:t>egin – finds </a:t>
            </a:r>
            <a:r>
              <a:rPr lang="en-US" dirty="0" err="1" smtClean="0"/>
              <a:t>sdt</a:t>
            </a:r>
            <a:r>
              <a:rPr lang="en-US" dirty="0" smtClean="0"/>
              <a:t> table.</a:t>
            </a:r>
          </a:p>
          <a:p>
            <a:pPr lvl="2"/>
            <a:r>
              <a:rPr lang="en-US" dirty="0" err="1" smtClean="0"/>
              <a:t>Walk_sdts</a:t>
            </a:r>
            <a:r>
              <a:rPr lang="en-US" dirty="0" smtClean="0"/>
              <a:t> – parses the table, retrieving both MADT and FAPC table.</a:t>
            </a:r>
          </a:p>
          <a:p>
            <a:pPr lvl="1"/>
            <a:endParaRPr lang="en-US" sz="2000" dirty="0" smtClean="0"/>
          </a:p>
          <a:p>
            <a:pPr marL="228600" lvl="1" indent="0">
              <a:buNone/>
            </a:pPr>
            <a:endParaRPr lang="en-US" sz="2000" dirty="0" smtClean="0"/>
          </a:p>
        </p:txBody>
      </p:sp>
      <p:sp>
        <p:nvSpPr>
          <p:cNvPr id="12" name="Slide Number Placeholder 11"/>
          <p:cNvSpPr>
            <a:spLocks noGrp="1"/>
          </p:cNvSpPr>
          <p:nvPr>
            <p:ph type="sldNum" sz="quarter" idx="12"/>
          </p:nvPr>
        </p:nvSpPr>
        <p:spPr/>
        <p:txBody>
          <a:bodyPr/>
          <a:lstStyle/>
          <a:p>
            <a:fld id="{D92B6165-2E63-41A3-8905-D7634EBC6D44}" type="slidenum">
              <a:rPr lang="en-US" smtClean="0"/>
              <a:pPr/>
              <a:t>44</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9001125" y="886123"/>
            <a:ext cx="2324100" cy="21377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61446058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Legacy PIC – CPU interrupt schema</a:t>
            </a:r>
            <a:endParaRPr lang="en-US" dirty="0"/>
          </a:p>
        </p:txBody>
      </p:sp>
      <p:sp>
        <p:nvSpPr>
          <p:cNvPr id="3" name="Content Placeholder 2"/>
          <p:cNvSpPr>
            <a:spLocks noGrp="1"/>
          </p:cNvSpPr>
          <p:nvPr>
            <p:ph idx="1"/>
          </p:nvPr>
        </p:nvSpPr>
        <p:spPr/>
        <p:txBody>
          <a:bodyPr/>
          <a:lstStyle/>
          <a:p>
            <a:pPr marL="228600" lvl="1" indent="0">
              <a:buNone/>
            </a:pPr>
            <a:r>
              <a:rPr lang="en-US" sz="2000" dirty="0" smtClean="0"/>
              <a:t>1) Device trigger IRQ line.</a:t>
            </a:r>
            <a:endParaRPr lang="en-US" sz="2000" dirty="0"/>
          </a:p>
          <a:p>
            <a:pPr marL="228600" lvl="1" indent="0">
              <a:buNone/>
            </a:pPr>
            <a:r>
              <a:rPr lang="en-US" sz="2000" dirty="0" smtClean="0"/>
              <a:t>2) PIC decides to forward the request, notifies the CPU on none NMI interrupt.</a:t>
            </a:r>
          </a:p>
          <a:p>
            <a:pPr marL="228600" lvl="1" indent="0">
              <a:buNone/>
            </a:pPr>
            <a:r>
              <a:rPr lang="en-US" sz="2000" dirty="0" smtClean="0"/>
              <a:t>3) CPU answer he’s willing to handle the interrupt.</a:t>
            </a:r>
          </a:p>
          <a:p>
            <a:pPr marL="228600" lvl="1" indent="0">
              <a:buNone/>
            </a:pPr>
            <a:r>
              <a:rPr lang="en-US" sz="2000" dirty="0" smtClean="0"/>
              <a:t>4) PIC transfer vector index using the data bus.</a:t>
            </a:r>
          </a:p>
          <a:p>
            <a:pPr marL="228600" lvl="1" indent="0">
              <a:buNone/>
            </a:pPr>
            <a:r>
              <a:rPr lang="en-US" sz="2000" dirty="0" smtClean="0"/>
              <a:t>5) CPU receives the index, preform interrupt switch (saving execution state), and calling the ISR matching the vector index from the IDT.</a:t>
            </a:r>
          </a:p>
          <a:p>
            <a:pPr marL="228600" lvl="1" indent="0">
              <a:buNone/>
            </a:pPr>
            <a:r>
              <a:rPr lang="en-US" sz="2000" dirty="0" smtClean="0"/>
              <a:t>6) CPU report EOI to the PIC (missing).</a:t>
            </a:r>
          </a:p>
          <a:p>
            <a:pPr marL="228600" lvl="1" indent="0">
              <a:buNone/>
            </a:pPr>
            <a:r>
              <a:rPr lang="en-US" sz="2000" dirty="0" smtClean="0"/>
              <a:t>7) CPU return to previous context for continue </a:t>
            </a:r>
          </a:p>
          <a:p>
            <a:pPr marL="228600" lvl="1" indent="0">
              <a:buNone/>
            </a:pPr>
            <a:r>
              <a:rPr lang="en-US" sz="2000" dirty="0" smtClean="0"/>
              <a:t>Execution (missing).</a:t>
            </a:r>
          </a:p>
        </p:txBody>
      </p:sp>
      <p:sp>
        <p:nvSpPr>
          <p:cNvPr id="12" name="Slide Number Placeholder 11"/>
          <p:cNvSpPr>
            <a:spLocks noGrp="1"/>
          </p:cNvSpPr>
          <p:nvPr>
            <p:ph type="sldNum" sz="quarter" idx="12"/>
          </p:nvPr>
        </p:nvSpPr>
        <p:spPr/>
        <p:txBody>
          <a:bodyPr/>
          <a:lstStyle/>
          <a:p>
            <a:fld id="{D92B6165-2E63-41A3-8905-D7634EBC6D44}" type="slidenum">
              <a:rPr lang="en-US" smtClean="0"/>
              <a:pPr/>
              <a:t>45</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pic>
        <p:nvPicPr>
          <p:cNvPr id="2050" name="Picture 2" descr="תוצאת תמונה עבור ‪pic cpu interrupt‬‏"/>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886576" y="2898717"/>
            <a:ext cx="4819650" cy="395928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08454838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Interrupts Handling</a:t>
            </a:r>
            <a:endParaRPr lang="en-US" dirty="0"/>
          </a:p>
        </p:txBody>
      </p:sp>
      <p:sp>
        <p:nvSpPr>
          <p:cNvPr id="3" name="Content Placeholder 2"/>
          <p:cNvSpPr>
            <a:spLocks noGrp="1"/>
          </p:cNvSpPr>
          <p:nvPr>
            <p:ph idx="1"/>
          </p:nvPr>
        </p:nvSpPr>
        <p:spPr/>
        <p:txBody>
          <a:bodyPr/>
          <a:lstStyle/>
          <a:p>
            <a:r>
              <a:rPr lang="en-US" sz="2400" dirty="0" smtClean="0"/>
              <a:t>Managed by </a:t>
            </a:r>
            <a:r>
              <a:rPr lang="en-US" sz="2400" dirty="0" err="1" smtClean="0"/>
              <a:t>IRQ_manager</a:t>
            </a:r>
            <a:r>
              <a:rPr lang="en-US" sz="2400" dirty="0" smtClean="0"/>
              <a:t> class.</a:t>
            </a:r>
          </a:p>
          <a:p>
            <a:r>
              <a:rPr lang="en-US" sz="2400" dirty="0" smtClean="0"/>
              <a:t>Class contains the </a:t>
            </a:r>
            <a:r>
              <a:rPr lang="en-US" sz="2400" dirty="0" err="1" smtClean="0"/>
              <a:t>idt</a:t>
            </a:r>
            <a:r>
              <a:rPr lang="en-US" sz="2400" dirty="0" smtClean="0"/>
              <a:t> (interrupt descriptor table, 32 bit mod version of IVT).</a:t>
            </a:r>
          </a:p>
          <a:p>
            <a:r>
              <a:rPr lang="en-US" sz="2400" dirty="0" smtClean="0"/>
              <a:t>IDT contains 256 entries.</a:t>
            </a:r>
          </a:p>
          <a:p>
            <a:pPr lvl="1"/>
            <a:r>
              <a:rPr lang="en-US" sz="2000" dirty="0" smtClean="0"/>
              <a:t>Each entry is 8 byte long, containing:</a:t>
            </a:r>
          </a:p>
          <a:p>
            <a:pPr lvl="2"/>
            <a:r>
              <a:rPr lang="en-US" dirty="0" smtClean="0"/>
              <a:t>Physical linear address.</a:t>
            </a:r>
          </a:p>
          <a:p>
            <a:pPr lvl="2"/>
            <a:r>
              <a:rPr lang="en-US" dirty="0" smtClean="0"/>
              <a:t>Segment selector.</a:t>
            </a:r>
          </a:p>
          <a:p>
            <a:pPr lvl="2"/>
            <a:r>
              <a:rPr lang="en-US" dirty="0" smtClean="0"/>
              <a:t>Attributes.</a:t>
            </a:r>
          </a:p>
          <a:p>
            <a:endParaRPr lang="en-US" dirty="0" smtClean="0"/>
          </a:p>
          <a:p>
            <a:endParaRPr lang="en-US" dirty="0"/>
          </a:p>
          <a:p>
            <a:endParaRPr lang="en-US" dirty="0" smtClean="0"/>
          </a:p>
          <a:p>
            <a:r>
              <a:rPr lang="en-US" dirty="0" smtClean="0"/>
              <a:t>Default interrupt parameters:</a:t>
            </a:r>
          </a:p>
          <a:p>
            <a:pPr lvl="1"/>
            <a:r>
              <a:rPr lang="en-US" dirty="0" smtClean="0"/>
              <a:t>Work in 32 bit mode addresses.</a:t>
            </a:r>
          </a:p>
          <a:p>
            <a:pPr lvl="1"/>
            <a:r>
              <a:rPr lang="en-US" dirty="0" smtClean="0"/>
              <a:t>Selector is set to code segment.</a:t>
            </a:r>
            <a:endParaRPr lang="en-US" sz="2400" dirty="0" smtClean="0"/>
          </a:p>
          <a:p>
            <a:endParaRPr lang="en-US" sz="2400" dirty="0"/>
          </a:p>
          <a:p>
            <a:endParaRPr lang="en-US" sz="2400" dirty="0" smtClean="0"/>
          </a:p>
          <a:p>
            <a:endParaRPr lang="en-US" sz="2400" dirty="0"/>
          </a:p>
          <a:p>
            <a:endParaRPr lang="en-US" sz="2400" dirty="0" smtClean="0"/>
          </a:p>
          <a:p>
            <a:endParaRPr lang="en-US" sz="2400" dirty="0"/>
          </a:p>
          <a:p>
            <a:pPr marL="228600" lvl="1" indent="0">
              <a:buNone/>
            </a:pPr>
            <a:endParaRPr lang="en-US" sz="2000" dirty="0" smtClean="0"/>
          </a:p>
          <a:p>
            <a:pPr lvl="1"/>
            <a:endParaRPr lang="en-US" sz="2000" dirty="0"/>
          </a:p>
          <a:p>
            <a:endParaRPr lang="en-US" dirty="0"/>
          </a:p>
        </p:txBody>
      </p:sp>
      <p:sp>
        <p:nvSpPr>
          <p:cNvPr id="12" name="Slide Number Placeholder 11"/>
          <p:cNvSpPr>
            <a:spLocks noGrp="1"/>
          </p:cNvSpPr>
          <p:nvPr>
            <p:ph type="sldNum" sz="quarter" idx="12"/>
          </p:nvPr>
        </p:nvSpPr>
        <p:spPr/>
        <p:txBody>
          <a:bodyPr/>
          <a:lstStyle/>
          <a:p>
            <a:fld id="{D92B6165-2E63-41A3-8905-D7634EBC6D44}" type="slidenum">
              <a:rPr lang="en-US" smtClean="0"/>
              <a:pPr/>
              <a:t>46</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846695" y="1760538"/>
            <a:ext cx="3590925" cy="2905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90500" y="3643313"/>
            <a:ext cx="7505700" cy="828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56711553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the IDT table</a:t>
            </a:r>
            <a:endParaRPr lang="en-US" dirty="0"/>
          </a:p>
        </p:txBody>
      </p:sp>
      <p:sp>
        <p:nvSpPr>
          <p:cNvPr id="3" name="Content Placeholder 2"/>
          <p:cNvSpPr>
            <a:spLocks noGrp="1"/>
          </p:cNvSpPr>
          <p:nvPr>
            <p:ph idx="1"/>
          </p:nvPr>
        </p:nvSpPr>
        <p:spPr/>
        <p:txBody>
          <a:bodyPr/>
          <a:lstStyle/>
          <a:p>
            <a:r>
              <a:rPr lang="en-US" sz="2400" dirty="0" smtClean="0"/>
              <a:t>Address of the </a:t>
            </a:r>
            <a:r>
              <a:rPr lang="en-US" sz="2400" dirty="0" err="1" smtClean="0"/>
              <a:t>idt</a:t>
            </a:r>
            <a:r>
              <a:rPr lang="en-US" sz="2400" dirty="0" smtClean="0"/>
              <a:t> is accessed by the CPU using the </a:t>
            </a:r>
            <a:r>
              <a:rPr lang="en-US" sz="2400" dirty="0" err="1" smtClean="0"/>
              <a:t>idt</a:t>
            </a:r>
            <a:r>
              <a:rPr lang="en-US" sz="2400" dirty="0" smtClean="0"/>
              <a:t> register.</a:t>
            </a:r>
          </a:p>
          <a:p>
            <a:r>
              <a:rPr lang="en-US" sz="2400" dirty="0" smtClean="0"/>
              <a:t>Register Fields:</a:t>
            </a:r>
          </a:p>
          <a:p>
            <a:endParaRPr lang="en-US" sz="2400" dirty="0"/>
          </a:p>
          <a:p>
            <a:endParaRPr lang="en-US" sz="2400" dirty="0" smtClean="0"/>
          </a:p>
          <a:p>
            <a:endParaRPr lang="en-US" sz="2400" dirty="0"/>
          </a:p>
          <a:p>
            <a:r>
              <a:rPr lang="en-US" sz="2400" dirty="0" smtClean="0"/>
              <a:t>Setting the register:</a:t>
            </a:r>
            <a:endParaRPr lang="en-US" sz="2400" dirty="0"/>
          </a:p>
          <a:p>
            <a:pPr marL="228600" lvl="1" indent="0">
              <a:buNone/>
            </a:pPr>
            <a:endParaRPr lang="en-US" sz="2000" dirty="0" smtClean="0"/>
          </a:p>
          <a:p>
            <a:pPr lvl="1"/>
            <a:endParaRPr lang="en-US" sz="2000" dirty="0"/>
          </a:p>
          <a:p>
            <a:endParaRPr lang="en-US" dirty="0"/>
          </a:p>
        </p:txBody>
      </p:sp>
      <p:sp>
        <p:nvSpPr>
          <p:cNvPr id="12" name="Slide Number Placeholder 11"/>
          <p:cNvSpPr>
            <a:spLocks noGrp="1"/>
          </p:cNvSpPr>
          <p:nvPr>
            <p:ph type="sldNum" sz="quarter" idx="12"/>
          </p:nvPr>
        </p:nvSpPr>
        <p:spPr/>
        <p:txBody>
          <a:bodyPr/>
          <a:lstStyle/>
          <a:p>
            <a:fld id="{D92B6165-2E63-41A3-8905-D7634EBC6D44}" type="slidenum">
              <a:rPr lang="en-US" smtClean="0"/>
              <a:pPr/>
              <a:t>47</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74320" y="1738313"/>
            <a:ext cx="8496300" cy="136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74320" y="3529854"/>
            <a:ext cx="7498080" cy="13818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274320" y="5122863"/>
            <a:ext cx="7172325" cy="828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5" name="Straight Arrow Connector 4"/>
          <p:cNvCxnSpPr>
            <a:stCxn id="9" idx="2"/>
          </p:cNvCxnSpPr>
          <p:nvPr/>
        </p:nvCxnSpPr>
        <p:spPr>
          <a:xfrm flipV="1">
            <a:off x="3108960" y="5951538"/>
            <a:ext cx="0" cy="54232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273389" y="6488668"/>
            <a:ext cx="2082621" cy="369332"/>
          </a:xfrm>
          <a:prstGeom prst="rect">
            <a:avLst/>
          </a:prstGeom>
          <a:noFill/>
        </p:spPr>
        <p:txBody>
          <a:bodyPr wrap="none" rtlCol="0">
            <a:spAutoFit/>
          </a:bodyPr>
          <a:lstStyle/>
          <a:p>
            <a:r>
              <a:rPr lang="en-US" dirty="0" smtClean="0"/>
              <a:t>Load </a:t>
            </a:r>
            <a:r>
              <a:rPr lang="en-US" dirty="0" err="1" smtClean="0"/>
              <a:t>idt</a:t>
            </a:r>
            <a:r>
              <a:rPr lang="en-US" dirty="0" smtClean="0"/>
              <a:t> command</a:t>
            </a:r>
            <a:endParaRPr lang="en-US" dirty="0"/>
          </a:p>
        </p:txBody>
      </p:sp>
      <p:cxnSp>
        <p:nvCxnSpPr>
          <p:cNvPr id="13" name="Straight Arrow Connector 12"/>
          <p:cNvCxnSpPr/>
          <p:nvPr/>
        </p:nvCxnSpPr>
        <p:spPr>
          <a:xfrm flipH="1" flipV="1">
            <a:off x="4023360" y="6000380"/>
            <a:ext cx="955040" cy="4882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787989" y="6475968"/>
            <a:ext cx="4262705" cy="369332"/>
          </a:xfrm>
          <a:prstGeom prst="rect">
            <a:avLst/>
          </a:prstGeom>
          <a:noFill/>
        </p:spPr>
        <p:txBody>
          <a:bodyPr wrap="none" rtlCol="0">
            <a:spAutoFit/>
          </a:bodyPr>
          <a:lstStyle/>
          <a:p>
            <a:r>
              <a:rPr lang="en-US" dirty="0" smtClean="0"/>
              <a:t>From received argument (local variable)</a:t>
            </a:r>
            <a:endParaRPr lang="en-US" dirty="0"/>
          </a:p>
        </p:txBody>
      </p:sp>
    </p:spTree>
    <p:extLst>
      <p:ext uri="{BB962C8B-B14F-4D97-AF65-F5344CB8AC3E}">
        <p14:creationId xmlns:p14="http://schemas.microsoft.com/office/powerpoint/2010/main" xmlns="" val="317486995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IDT registered services</a:t>
            </a:r>
            <a:endParaRPr lang="en-US" dirty="0"/>
          </a:p>
        </p:txBody>
      </p:sp>
      <p:sp>
        <p:nvSpPr>
          <p:cNvPr id="3" name="Content Placeholder 2"/>
          <p:cNvSpPr>
            <a:spLocks noGrp="1"/>
          </p:cNvSpPr>
          <p:nvPr>
            <p:ph idx="1"/>
          </p:nvPr>
        </p:nvSpPr>
        <p:spPr/>
        <p:txBody>
          <a:bodyPr/>
          <a:lstStyle/>
          <a:p>
            <a:pPr marL="228600" lvl="1" indent="0">
              <a:buNone/>
            </a:pPr>
            <a:endParaRPr lang="en-US" sz="2000" dirty="0" smtClean="0"/>
          </a:p>
          <a:p>
            <a:pPr lvl="1"/>
            <a:endParaRPr lang="en-US" sz="2000" dirty="0"/>
          </a:p>
          <a:p>
            <a:endParaRPr lang="en-US" dirty="0"/>
          </a:p>
        </p:txBody>
      </p:sp>
      <p:sp>
        <p:nvSpPr>
          <p:cNvPr id="12" name="Slide Number Placeholder 11"/>
          <p:cNvSpPr>
            <a:spLocks noGrp="1"/>
          </p:cNvSpPr>
          <p:nvPr>
            <p:ph type="sldNum" sz="quarter" idx="12"/>
          </p:nvPr>
        </p:nvSpPr>
        <p:spPr/>
        <p:txBody>
          <a:bodyPr/>
          <a:lstStyle/>
          <a:p>
            <a:fld id="{D92B6165-2E63-41A3-8905-D7634EBC6D44}" type="slidenum">
              <a:rPr lang="en-US" smtClean="0"/>
              <a:pPr/>
              <a:t>48</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sp>
        <p:nvSpPr>
          <p:cNvPr id="4" name="Rectangle 3"/>
          <p:cNvSpPr/>
          <p:nvPr/>
        </p:nvSpPr>
        <p:spPr>
          <a:xfrm>
            <a:off x="895350" y="1162050"/>
            <a:ext cx="1028700" cy="496411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7" name="Rectangle 6"/>
          <p:cNvSpPr/>
          <p:nvPr/>
        </p:nvSpPr>
        <p:spPr>
          <a:xfrm>
            <a:off x="895350" y="1162050"/>
            <a:ext cx="1028700" cy="533400"/>
          </a:xfrm>
          <a:prstGeom prst="rect">
            <a:avLst/>
          </a:prstGeom>
          <a:solidFill>
            <a:schemeClr val="accent5">
              <a:lumMod val="40000"/>
              <a:lumOff val="6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0</a:t>
            </a:r>
            <a:endParaRPr lang="en-US" dirty="0">
              <a:solidFill>
                <a:schemeClr val="tx1"/>
              </a:solidFill>
            </a:endParaRPr>
          </a:p>
        </p:txBody>
      </p:sp>
      <p:sp>
        <p:nvSpPr>
          <p:cNvPr id="10" name="Rectangle 9"/>
          <p:cNvSpPr/>
          <p:nvPr/>
        </p:nvSpPr>
        <p:spPr>
          <a:xfrm>
            <a:off x="900111" y="2390775"/>
            <a:ext cx="1028700" cy="533400"/>
          </a:xfrm>
          <a:prstGeom prst="rect">
            <a:avLst/>
          </a:prstGeom>
          <a:solidFill>
            <a:schemeClr val="accent5">
              <a:lumMod val="40000"/>
              <a:lumOff val="6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31</a:t>
            </a:r>
            <a:endParaRPr lang="en-US" dirty="0">
              <a:solidFill>
                <a:schemeClr val="tx1"/>
              </a:solidFill>
            </a:endParaRPr>
          </a:p>
        </p:txBody>
      </p:sp>
      <p:sp>
        <p:nvSpPr>
          <p:cNvPr id="8" name="Oval 7"/>
          <p:cNvSpPr/>
          <p:nvPr/>
        </p:nvSpPr>
        <p:spPr>
          <a:xfrm>
            <a:off x="1362074" y="1771650"/>
            <a:ext cx="104775" cy="152400"/>
          </a:xfrm>
          <a:prstGeom prst="ellipse">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val 12"/>
          <p:cNvSpPr/>
          <p:nvPr/>
        </p:nvSpPr>
        <p:spPr>
          <a:xfrm>
            <a:off x="1362074" y="1971675"/>
            <a:ext cx="104775" cy="152400"/>
          </a:xfrm>
          <a:prstGeom prst="ellipse">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Oval 13"/>
          <p:cNvSpPr/>
          <p:nvPr/>
        </p:nvSpPr>
        <p:spPr>
          <a:xfrm>
            <a:off x="1366837" y="2200275"/>
            <a:ext cx="104775" cy="152400"/>
          </a:xfrm>
          <a:prstGeom prst="ellipse">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0" name="Group 19"/>
          <p:cNvGrpSpPr/>
          <p:nvPr/>
        </p:nvGrpSpPr>
        <p:grpSpPr>
          <a:xfrm>
            <a:off x="2124075" y="1428750"/>
            <a:ext cx="647700" cy="1314450"/>
            <a:chOff x="2124075" y="1428750"/>
            <a:chExt cx="647700" cy="1314450"/>
          </a:xfrm>
        </p:grpSpPr>
        <p:cxnSp>
          <p:nvCxnSpPr>
            <p:cNvPr id="15" name="Straight Connector 14"/>
            <p:cNvCxnSpPr/>
            <p:nvPr/>
          </p:nvCxnSpPr>
          <p:spPr>
            <a:xfrm>
              <a:off x="2124075" y="1428750"/>
              <a:ext cx="6477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771775" y="1428750"/>
              <a:ext cx="0" cy="13144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2124075" y="2743200"/>
              <a:ext cx="6477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2886075" y="1863209"/>
            <a:ext cx="4583306" cy="369332"/>
          </a:xfrm>
          <a:prstGeom prst="rect">
            <a:avLst/>
          </a:prstGeom>
          <a:noFill/>
        </p:spPr>
        <p:txBody>
          <a:bodyPr wrap="none" rtlCol="0">
            <a:spAutoFit/>
          </a:bodyPr>
          <a:lstStyle/>
          <a:p>
            <a:r>
              <a:rPr lang="en-US" dirty="0" smtClean="0"/>
              <a:t>Set to exception handling – panic message</a:t>
            </a:r>
          </a:p>
        </p:txBody>
      </p:sp>
      <p:sp>
        <p:nvSpPr>
          <p:cNvPr id="22" name="Rectangle 21"/>
          <p:cNvSpPr/>
          <p:nvPr/>
        </p:nvSpPr>
        <p:spPr>
          <a:xfrm>
            <a:off x="895350" y="2924175"/>
            <a:ext cx="1028700" cy="533400"/>
          </a:xfrm>
          <a:prstGeom prst="rect">
            <a:avLst/>
          </a:prstGeom>
          <a:solidFill>
            <a:schemeClr val="accent5">
              <a:lumMod val="40000"/>
              <a:lumOff val="6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32</a:t>
            </a:r>
            <a:endParaRPr lang="en-US" dirty="0">
              <a:solidFill>
                <a:schemeClr val="tx1"/>
              </a:solidFill>
            </a:endParaRPr>
          </a:p>
        </p:txBody>
      </p:sp>
      <p:sp>
        <p:nvSpPr>
          <p:cNvPr id="23" name="Rectangle 22"/>
          <p:cNvSpPr/>
          <p:nvPr/>
        </p:nvSpPr>
        <p:spPr>
          <a:xfrm>
            <a:off x="904874" y="5592766"/>
            <a:ext cx="1028700" cy="533400"/>
          </a:xfrm>
          <a:prstGeom prst="rect">
            <a:avLst/>
          </a:prstGeom>
          <a:solidFill>
            <a:schemeClr val="accent5">
              <a:lumMod val="40000"/>
              <a:lumOff val="6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255</a:t>
            </a:r>
            <a:endParaRPr lang="en-US" dirty="0">
              <a:solidFill>
                <a:schemeClr val="tx1"/>
              </a:solidFill>
            </a:endParaRPr>
          </a:p>
        </p:txBody>
      </p:sp>
      <p:sp>
        <p:nvSpPr>
          <p:cNvPr id="24" name="Rectangle 23"/>
          <p:cNvSpPr/>
          <p:nvPr/>
        </p:nvSpPr>
        <p:spPr>
          <a:xfrm>
            <a:off x="904874" y="5059366"/>
            <a:ext cx="1028700" cy="533400"/>
          </a:xfrm>
          <a:prstGeom prst="rect">
            <a:avLst/>
          </a:prstGeom>
          <a:solidFill>
            <a:schemeClr val="accent5">
              <a:lumMod val="40000"/>
              <a:lumOff val="6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254</a:t>
            </a:r>
            <a:endParaRPr lang="en-US" dirty="0">
              <a:solidFill>
                <a:schemeClr val="tx1"/>
              </a:solidFill>
            </a:endParaRPr>
          </a:p>
        </p:txBody>
      </p:sp>
      <p:sp>
        <p:nvSpPr>
          <p:cNvPr id="25" name="Oval 24"/>
          <p:cNvSpPr/>
          <p:nvPr/>
        </p:nvSpPr>
        <p:spPr>
          <a:xfrm>
            <a:off x="1362074" y="3971925"/>
            <a:ext cx="104775" cy="152400"/>
          </a:xfrm>
          <a:prstGeom prst="ellipse">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p:cNvSpPr/>
          <p:nvPr/>
        </p:nvSpPr>
        <p:spPr>
          <a:xfrm>
            <a:off x="1362074" y="4171950"/>
            <a:ext cx="104775" cy="152400"/>
          </a:xfrm>
          <a:prstGeom prst="ellipse">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p:cNvSpPr/>
          <p:nvPr/>
        </p:nvSpPr>
        <p:spPr>
          <a:xfrm>
            <a:off x="1366837" y="4400550"/>
            <a:ext cx="104775" cy="152400"/>
          </a:xfrm>
          <a:prstGeom prst="ellipse">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8" name="Group 27"/>
          <p:cNvGrpSpPr/>
          <p:nvPr/>
        </p:nvGrpSpPr>
        <p:grpSpPr>
          <a:xfrm>
            <a:off x="2124075" y="3590925"/>
            <a:ext cx="647700" cy="1314450"/>
            <a:chOff x="2124075" y="1428750"/>
            <a:chExt cx="647700" cy="1314450"/>
          </a:xfrm>
        </p:grpSpPr>
        <p:cxnSp>
          <p:nvCxnSpPr>
            <p:cNvPr id="29" name="Straight Connector 28"/>
            <p:cNvCxnSpPr/>
            <p:nvPr/>
          </p:nvCxnSpPr>
          <p:spPr>
            <a:xfrm>
              <a:off x="2124075" y="1428750"/>
              <a:ext cx="6477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771775" y="1428750"/>
              <a:ext cx="0" cy="13144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2124075" y="2743200"/>
              <a:ext cx="6477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TextBox 31"/>
          <p:cNvSpPr txBox="1"/>
          <p:nvPr/>
        </p:nvSpPr>
        <p:spPr>
          <a:xfrm>
            <a:off x="2886075" y="3370987"/>
            <a:ext cx="3890809" cy="1754326"/>
          </a:xfrm>
          <a:prstGeom prst="rect">
            <a:avLst/>
          </a:prstGeom>
          <a:noFill/>
        </p:spPr>
        <p:txBody>
          <a:bodyPr wrap="none" rtlCol="0">
            <a:spAutoFit/>
          </a:bodyPr>
          <a:lstStyle/>
          <a:p>
            <a:r>
              <a:rPr lang="en-US" dirty="0" smtClean="0"/>
              <a:t>Unused handlers – </a:t>
            </a:r>
          </a:p>
          <a:p>
            <a:r>
              <a:rPr lang="en-US" dirty="0" smtClean="0"/>
              <a:t>{</a:t>
            </a:r>
          </a:p>
          <a:p>
            <a:r>
              <a:rPr lang="en-US" dirty="0"/>
              <a:t>	</a:t>
            </a:r>
            <a:r>
              <a:rPr lang="en-US" dirty="0" smtClean="0"/>
              <a:t>1. pushes general registers</a:t>
            </a:r>
          </a:p>
          <a:p>
            <a:r>
              <a:rPr lang="en-US" dirty="0"/>
              <a:t>	</a:t>
            </a:r>
            <a:r>
              <a:rPr lang="en-US" dirty="0" smtClean="0"/>
              <a:t>2. Call end of interrupt.</a:t>
            </a:r>
          </a:p>
          <a:p>
            <a:r>
              <a:rPr lang="en-US" dirty="0"/>
              <a:t>	</a:t>
            </a:r>
            <a:r>
              <a:rPr lang="en-US" dirty="0" smtClean="0"/>
              <a:t>3. pop general registers.</a:t>
            </a:r>
          </a:p>
          <a:p>
            <a:r>
              <a:rPr lang="en-US" dirty="0" smtClean="0"/>
              <a:t>}</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679863" y="566367"/>
            <a:ext cx="3726525" cy="5772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42" name="Straight Arrow Connector 41"/>
          <p:cNvCxnSpPr/>
          <p:nvPr/>
        </p:nvCxnSpPr>
        <p:spPr>
          <a:xfrm flipH="1">
            <a:off x="3019425" y="1428750"/>
            <a:ext cx="4449956" cy="2667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rot="16200000">
            <a:off x="-558116" y="3997497"/>
            <a:ext cx="2287806" cy="369332"/>
          </a:xfrm>
          <a:prstGeom prst="rect">
            <a:avLst/>
          </a:prstGeom>
          <a:noFill/>
        </p:spPr>
        <p:txBody>
          <a:bodyPr wrap="none" rtlCol="0">
            <a:spAutoFit/>
          </a:bodyPr>
          <a:lstStyle/>
          <a:p>
            <a:r>
              <a:rPr lang="en-US" b="1" dirty="0" smtClean="0">
                <a:solidFill>
                  <a:srgbClr val="00B050"/>
                </a:solidFill>
              </a:rPr>
              <a:t>Open for extension</a:t>
            </a:r>
            <a:endParaRPr lang="en-US" b="1" dirty="0">
              <a:solidFill>
                <a:srgbClr val="00B050"/>
              </a:solidFill>
            </a:endParaRPr>
          </a:p>
        </p:txBody>
      </p:sp>
      <p:sp>
        <p:nvSpPr>
          <p:cNvPr id="46" name="TextBox 45"/>
          <p:cNvSpPr txBox="1"/>
          <p:nvPr/>
        </p:nvSpPr>
        <p:spPr>
          <a:xfrm rot="16200000">
            <a:off x="-510504" y="1504719"/>
            <a:ext cx="2192583" cy="646331"/>
          </a:xfrm>
          <a:prstGeom prst="rect">
            <a:avLst/>
          </a:prstGeom>
          <a:noFill/>
        </p:spPr>
        <p:txBody>
          <a:bodyPr wrap="square" rtlCol="0">
            <a:spAutoFit/>
          </a:bodyPr>
          <a:lstStyle/>
          <a:p>
            <a:r>
              <a:rPr lang="en-US" b="1" dirty="0" smtClean="0">
                <a:solidFill>
                  <a:srgbClr val="FF0000"/>
                </a:solidFill>
              </a:rPr>
              <a:t>Protected mode exceptions</a:t>
            </a:r>
            <a:endParaRPr lang="en-US" b="1" dirty="0">
              <a:solidFill>
                <a:srgbClr val="FF0000"/>
              </a:solidFill>
            </a:endParaRPr>
          </a:p>
        </p:txBody>
      </p:sp>
      <p:cxnSp>
        <p:nvCxnSpPr>
          <p:cNvPr id="49" name="Straight Arrow Connector 48"/>
          <p:cNvCxnSpPr/>
          <p:nvPr/>
        </p:nvCxnSpPr>
        <p:spPr>
          <a:xfrm flipH="1">
            <a:off x="2028825" y="5859466"/>
            <a:ext cx="85725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886076" y="5259301"/>
            <a:ext cx="2057400" cy="923330"/>
          </a:xfrm>
          <a:prstGeom prst="rect">
            <a:avLst/>
          </a:prstGeom>
          <a:noFill/>
        </p:spPr>
        <p:txBody>
          <a:bodyPr wrap="square" rtlCol="0">
            <a:spAutoFit/>
          </a:bodyPr>
          <a:lstStyle/>
          <a:p>
            <a:r>
              <a:rPr lang="en-US" dirty="0" smtClean="0"/>
              <a:t>Spurious Interrupt originates from external APIC???</a:t>
            </a:r>
            <a:endParaRPr lang="en-US" dirty="0"/>
          </a:p>
        </p:txBody>
      </p:sp>
    </p:spTree>
    <p:extLst>
      <p:ext uri="{BB962C8B-B14F-4D97-AF65-F5344CB8AC3E}">
        <p14:creationId xmlns:p14="http://schemas.microsoft.com/office/powerpoint/2010/main" xmlns="" val="141201903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a:t>
            </a:r>
            <a:r>
              <a:rPr lang="en-US" dirty="0" smtClean="0"/>
              <a:t>Programmable interrupt controller</a:t>
            </a:r>
            <a:endParaRPr lang="en-US" dirty="0"/>
          </a:p>
        </p:txBody>
      </p:sp>
      <p:sp>
        <p:nvSpPr>
          <p:cNvPr id="3" name="Content Placeholder 2"/>
          <p:cNvSpPr>
            <a:spLocks noGrp="1"/>
          </p:cNvSpPr>
          <p:nvPr>
            <p:ph idx="1"/>
          </p:nvPr>
        </p:nvSpPr>
        <p:spPr/>
        <p:txBody>
          <a:bodyPr/>
          <a:lstStyle/>
          <a:p>
            <a:r>
              <a:rPr lang="en-US" sz="2400" dirty="0" smtClean="0"/>
              <a:t>Two hierarchies of Interrupt controllers:</a:t>
            </a:r>
          </a:p>
          <a:p>
            <a:pPr lvl="1"/>
            <a:r>
              <a:rPr lang="en-US" dirty="0" smtClean="0"/>
              <a:t>Local APIC – in charge on triggering a specific CPU on all received interrupts:</a:t>
            </a:r>
          </a:p>
          <a:p>
            <a:pPr lvl="2"/>
            <a:r>
              <a:rPr lang="en-US" sz="1800" dirty="0" smtClean="0"/>
              <a:t>Sits along side the CPU under its chip.</a:t>
            </a:r>
          </a:p>
          <a:p>
            <a:pPr lvl="2"/>
            <a:r>
              <a:rPr lang="en-US" sz="1800" dirty="0" smtClean="0"/>
              <a:t>Support 3 kind of interrupts sources (not to confuse with types of trap/exception/HW interrupt/SW Interrupt):</a:t>
            </a:r>
          </a:p>
          <a:p>
            <a:pPr lvl="3"/>
            <a:r>
              <a:rPr lang="en-US" sz="1600" dirty="0" smtClean="0"/>
              <a:t>Local – internal APIC timer, what ever is connected to pin L0/1, </a:t>
            </a:r>
            <a:r>
              <a:rPr lang="en-US" sz="1600" dirty="0" err="1" smtClean="0"/>
              <a:t>ect</a:t>
            </a:r>
            <a:r>
              <a:rPr lang="en-US" sz="1600" dirty="0" smtClean="0"/>
              <a:t>…</a:t>
            </a:r>
          </a:p>
          <a:p>
            <a:pPr lvl="3"/>
            <a:r>
              <a:rPr lang="en-US" sz="1600" dirty="0" smtClean="0"/>
              <a:t>Out – originates from i/o device, retrieved from the APIC bus (since intel generation 6).</a:t>
            </a:r>
          </a:p>
          <a:p>
            <a:pPr lvl="3"/>
            <a:r>
              <a:rPr lang="en-US" sz="1600" dirty="0" smtClean="0"/>
              <a:t>Inter CPU communication – retrieved from the APIC bus.</a:t>
            </a:r>
          </a:p>
          <a:p>
            <a:pPr lvl="3"/>
            <a:r>
              <a:rPr lang="en-US" sz="1600" dirty="0" smtClean="0"/>
              <a:t>Work with Register space, mapped to physical addresses, working with those addresses will not initiate bus cycle (in paging, no frame should use those addresses due to this).</a:t>
            </a:r>
          </a:p>
        </p:txBody>
      </p:sp>
      <p:sp>
        <p:nvSpPr>
          <p:cNvPr id="12" name="Slide Number Placeholder 11"/>
          <p:cNvSpPr>
            <a:spLocks noGrp="1"/>
          </p:cNvSpPr>
          <p:nvPr>
            <p:ph type="sldNum" sz="quarter" idx="12"/>
          </p:nvPr>
        </p:nvSpPr>
        <p:spPr/>
        <p:txBody>
          <a:bodyPr/>
          <a:lstStyle/>
          <a:p>
            <a:fld id="{D92B6165-2E63-41A3-8905-D7634EBC6D44}" type="slidenum">
              <a:rPr lang="en-US" smtClean="0"/>
              <a:pPr/>
              <a:t>49</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pic>
        <p:nvPicPr>
          <p:cNvPr id="1026" name="Picture 2" descr="תמונה קשורה"/>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839075" y="3926000"/>
            <a:ext cx="4117974" cy="293199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63102217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ISA</a:t>
            </a:r>
            <a:endParaRPr lang="en-US" dirty="0"/>
          </a:p>
        </p:txBody>
      </p:sp>
      <p:sp>
        <p:nvSpPr>
          <p:cNvPr id="3" name="Content Placeholder 2"/>
          <p:cNvSpPr>
            <a:spLocks noGrp="1"/>
          </p:cNvSpPr>
          <p:nvPr>
            <p:ph idx="1"/>
          </p:nvPr>
        </p:nvSpPr>
        <p:spPr/>
        <p:txBody>
          <a:bodyPr/>
          <a:lstStyle/>
          <a:p>
            <a:r>
              <a:rPr lang="en-US" sz="3200" dirty="0" smtClean="0"/>
              <a:t>In reality an ISA is usually divided into two groups of commands, by privilege:</a:t>
            </a:r>
          </a:p>
          <a:p>
            <a:pPr lvl="1"/>
            <a:r>
              <a:rPr lang="en-US" sz="2800" dirty="0" smtClean="0"/>
              <a:t>User ISA:</a:t>
            </a:r>
          </a:p>
          <a:p>
            <a:pPr lvl="1"/>
            <a:endParaRPr lang="en-US" sz="2800" dirty="0" smtClean="0"/>
          </a:p>
          <a:p>
            <a:pPr lvl="1"/>
            <a:endParaRPr lang="en-US" sz="2800" dirty="0"/>
          </a:p>
          <a:p>
            <a:pPr lvl="1"/>
            <a:endParaRPr lang="en-US" sz="2800" dirty="0" smtClean="0"/>
          </a:p>
          <a:p>
            <a:pPr lvl="1"/>
            <a:r>
              <a:rPr lang="en-US" sz="2800" dirty="0" smtClean="0"/>
              <a:t>System ISA:</a:t>
            </a:r>
          </a:p>
          <a:p>
            <a:pPr lvl="2"/>
            <a:r>
              <a:rPr lang="en-US" sz="2600" dirty="0" smtClean="0"/>
              <a:t>Hardware manipulation instructions:</a:t>
            </a:r>
          </a:p>
          <a:p>
            <a:endParaRPr lang="en-US" sz="2400" dirty="0" smtClean="0"/>
          </a:p>
          <a:p>
            <a:pPr marL="228600" lvl="1" indent="0">
              <a:buNone/>
            </a:pPr>
            <a:endParaRPr lang="en-US" sz="2000" dirty="0" smtClean="0"/>
          </a:p>
          <a:p>
            <a:pPr lvl="1"/>
            <a:endParaRPr lang="en-US" sz="2000" dirty="0"/>
          </a:p>
          <a:p>
            <a:endParaRPr lang="en-US" dirty="0"/>
          </a:p>
        </p:txBody>
      </p:sp>
      <p:sp>
        <p:nvSpPr>
          <p:cNvPr id="12" name="Slide Number Placeholder 11"/>
          <p:cNvSpPr>
            <a:spLocks noGrp="1"/>
          </p:cNvSpPr>
          <p:nvPr>
            <p:ph type="sldNum" sz="quarter" idx="12"/>
          </p:nvPr>
        </p:nvSpPr>
        <p:spPr/>
        <p:txBody>
          <a:bodyPr/>
          <a:lstStyle/>
          <a:p>
            <a:fld id="{D92B6165-2E63-41A3-8905-D7634EBC6D44}" type="slidenum">
              <a:rPr lang="en-US" smtClean="0"/>
              <a:pPr/>
              <a:t>5</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74320" y="2489200"/>
            <a:ext cx="8077200" cy="1447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74320" y="5126041"/>
            <a:ext cx="5981700" cy="1000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8102600" y="3972019"/>
            <a:ext cx="4086224" cy="28859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09031591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a:t>
            </a:r>
            <a:r>
              <a:rPr lang="en-US" dirty="0" smtClean="0"/>
              <a:t>Programmable interrupt controller</a:t>
            </a:r>
            <a:endParaRPr lang="en-US" dirty="0"/>
          </a:p>
        </p:txBody>
      </p:sp>
      <p:sp>
        <p:nvSpPr>
          <p:cNvPr id="3" name="Content Placeholder 2"/>
          <p:cNvSpPr>
            <a:spLocks noGrp="1"/>
          </p:cNvSpPr>
          <p:nvPr>
            <p:ph idx="1"/>
          </p:nvPr>
        </p:nvSpPr>
        <p:spPr/>
        <p:txBody>
          <a:bodyPr/>
          <a:lstStyle/>
          <a:p>
            <a:r>
              <a:rPr lang="en-US" sz="2400" dirty="0" smtClean="0"/>
              <a:t>Two hierarchies of Interrupt controllers:</a:t>
            </a:r>
          </a:p>
          <a:p>
            <a:pPr lvl="1"/>
            <a:r>
              <a:rPr lang="en-US" dirty="0" smtClean="0"/>
              <a:t>I/O APIC – in charge on delivering to the interrupt information from i/o devices. </a:t>
            </a:r>
          </a:p>
          <a:p>
            <a:pPr lvl="2"/>
            <a:r>
              <a:rPr lang="en-US" dirty="0" smtClean="0"/>
              <a:t>Sits on the chip set.</a:t>
            </a:r>
          </a:p>
          <a:p>
            <a:pPr lvl="2"/>
            <a:r>
              <a:rPr lang="en-US" dirty="0" smtClean="0"/>
              <a:t>Controls I/O and peripheral devices.</a:t>
            </a:r>
          </a:p>
          <a:p>
            <a:pPr lvl="2"/>
            <a:r>
              <a:rPr lang="en-US" dirty="0" smtClean="0"/>
              <a:t>Communicate with the Local APIC by using the AIPC bus (Virtual IRQ).</a:t>
            </a:r>
          </a:p>
          <a:p>
            <a:pPr marL="457200" lvl="2" indent="0">
              <a:buNone/>
            </a:pPr>
            <a:r>
              <a:rPr lang="en-US" dirty="0" smtClean="0"/>
              <a:t>In the form of message.</a:t>
            </a:r>
          </a:p>
          <a:p>
            <a:pPr lvl="2"/>
            <a:r>
              <a:rPr lang="en-US" dirty="0" smtClean="0"/>
              <a:t>Knows to address the request to a specific local AIPC.</a:t>
            </a:r>
          </a:p>
          <a:p>
            <a:pPr marL="457200" lvl="2" indent="0">
              <a:buNone/>
            </a:pPr>
            <a:r>
              <a:rPr lang="en-US" dirty="0" smtClean="0"/>
              <a:t>(representing a specific core).</a:t>
            </a:r>
          </a:p>
          <a:p>
            <a:r>
              <a:rPr lang="en-US" dirty="0" smtClean="0"/>
              <a:t>In basic PIC are in charge on:</a:t>
            </a:r>
          </a:p>
          <a:p>
            <a:pPr lvl="1"/>
            <a:r>
              <a:rPr lang="en-US" dirty="0" smtClean="0"/>
              <a:t>Transforming IRQ to vector index </a:t>
            </a:r>
          </a:p>
          <a:p>
            <a:pPr lvl="1"/>
            <a:r>
              <a:rPr lang="en-US" dirty="0" smtClean="0"/>
              <a:t>Routing the message to correct CPU (Or some starting point which will propagate using IPI messages). </a:t>
            </a:r>
          </a:p>
          <a:p>
            <a:pPr lvl="1"/>
            <a:r>
              <a:rPr lang="en-US" dirty="0" smtClean="0"/>
              <a:t>Providing mask to interrupts.</a:t>
            </a:r>
          </a:p>
          <a:p>
            <a:pPr lvl="1"/>
            <a:endParaRPr lang="en-US" dirty="0"/>
          </a:p>
          <a:p>
            <a:pPr marL="457200" lvl="2" indent="0">
              <a:buNone/>
            </a:pPr>
            <a:endParaRPr lang="en-US" dirty="0"/>
          </a:p>
        </p:txBody>
      </p:sp>
      <p:sp>
        <p:nvSpPr>
          <p:cNvPr id="12" name="Slide Number Placeholder 11"/>
          <p:cNvSpPr>
            <a:spLocks noGrp="1"/>
          </p:cNvSpPr>
          <p:nvPr>
            <p:ph type="sldNum" sz="quarter" idx="12"/>
          </p:nvPr>
        </p:nvSpPr>
        <p:spPr/>
        <p:txBody>
          <a:bodyPr/>
          <a:lstStyle/>
          <a:p>
            <a:fld id="{D92B6165-2E63-41A3-8905-D7634EBC6D44}" type="slidenum">
              <a:rPr lang="en-US" smtClean="0"/>
              <a:pPr/>
              <a:t>50</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spTree>
    <p:extLst>
      <p:ext uri="{BB962C8B-B14F-4D97-AF65-F5344CB8AC3E}">
        <p14:creationId xmlns:p14="http://schemas.microsoft.com/office/powerpoint/2010/main" xmlns="" val="94511029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8259 PIC </a:t>
            </a:r>
            <a:endParaRPr lang="en-US" dirty="0"/>
          </a:p>
        </p:txBody>
      </p:sp>
      <p:sp>
        <p:nvSpPr>
          <p:cNvPr id="3" name="Content Placeholder 2"/>
          <p:cNvSpPr>
            <a:spLocks noGrp="1"/>
          </p:cNvSpPr>
          <p:nvPr>
            <p:ph idx="1"/>
          </p:nvPr>
        </p:nvSpPr>
        <p:spPr/>
        <p:txBody>
          <a:bodyPr/>
          <a:lstStyle/>
          <a:p>
            <a:r>
              <a:rPr lang="en-US" sz="2400" dirty="0" smtClean="0"/>
              <a:t>Under real mode, only 8259 PIC is supported.</a:t>
            </a:r>
          </a:p>
          <a:p>
            <a:r>
              <a:rPr lang="en-US" sz="2400" dirty="0" smtClean="0"/>
              <a:t>Intel legacy PIC:</a:t>
            </a:r>
          </a:p>
          <a:p>
            <a:pPr lvl="1"/>
            <a:r>
              <a:rPr lang="en-US" sz="2000" dirty="0" smtClean="0"/>
              <a:t>A two cascaded 8259 PIC devices </a:t>
            </a:r>
          </a:p>
          <a:p>
            <a:pPr marL="228600" lvl="1" indent="0">
              <a:buNone/>
            </a:pPr>
            <a:r>
              <a:rPr lang="en-US" sz="2000" dirty="0" smtClean="0"/>
              <a:t>(master is connected to slave by interrupt port 2).</a:t>
            </a:r>
          </a:p>
          <a:p>
            <a:pPr lvl="1"/>
            <a:r>
              <a:rPr lang="en-US" sz="2000" dirty="0" smtClean="0"/>
              <a:t>Supports up to 15 interrupts, divided into two groups:</a:t>
            </a:r>
          </a:p>
          <a:p>
            <a:pPr lvl="1"/>
            <a:endParaRPr lang="en-US" sz="2000" dirty="0"/>
          </a:p>
          <a:p>
            <a:pPr lvl="1"/>
            <a:endParaRPr lang="en-US" sz="2000" dirty="0" smtClean="0"/>
          </a:p>
          <a:p>
            <a:pPr lvl="1"/>
            <a:endParaRPr lang="en-US" sz="2000" dirty="0"/>
          </a:p>
          <a:p>
            <a:r>
              <a:rPr lang="en-US" sz="2400" dirty="0" smtClean="0"/>
              <a:t>The OS IDT is built under protected mode, we already saw that interrupts – 0x00-0x15 are destined for exceptions and collide with the legacy PIC master internal configuration.</a:t>
            </a:r>
          </a:p>
          <a:p>
            <a:r>
              <a:rPr lang="en-US" sz="2400" dirty="0" smtClean="0"/>
              <a:t>Two tasks upon the OS:</a:t>
            </a:r>
          </a:p>
          <a:p>
            <a:pPr lvl="1"/>
            <a:r>
              <a:rPr lang="en-US" sz="2000" dirty="0" smtClean="0"/>
              <a:t>Disable the legacy PIC (done via masking).</a:t>
            </a:r>
          </a:p>
          <a:p>
            <a:pPr lvl="1"/>
            <a:r>
              <a:rPr lang="en-US" sz="2000" dirty="0" smtClean="0"/>
              <a:t>Bring the newer Local and external AIPCs online, make sure their internal LDT are aligned to the OS IDT.</a:t>
            </a:r>
          </a:p>
          <a:p>
            <a:pPr lvl="1"/>
            <a:endParaRPr lang="en-US" dirty="0" smtClean="0"/>
          </a:p>
          <a:p>
            <a:pPr lvl="1"/>
            <a:endParaRPr lang="en-US" sz="2000" dirty="0" smtClean="0"/>
          </a:p>
          <a:p>
            <a:pPr marL="228600" lvl="1" indent="0">
              <a:buNone/>
            </a:pPr>
            <a:endParaRPr lang="en-US" sz="2000" dirty="0" smtClean="0"/>
          </a:p>
        </p:txBody>
      </p:sp>
      <p:sp>
        <p:nvSpPr>
          <p:cNvPr id="12" name="Slide Number Placeholder 11"/>
          <p:cNvSpPr>
            <a:spLocks noGrp="1"/>
          </p:cNvSpPr>
          <p:nvPr>
            <p:ph type="sldNum" sz="quarter" idx="12"/>
          </p:nvPr>
        </p:nvSpPr>
        <p:spPr/>
        <p:txBody>
          <a:bodyPr/>
          <a:lstStyle/>
          <a:p>
            <a:fld id="{D92B6165-2E63-41A3-8905-D7634EBC6D44}" type="slidenum">
              <a:rPr lang="en-US" smtClean="0"/>
              <a:pPr/>
              <a:t>51</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47675" y="2857500"/>
            <a:ext cx="5495925" cy="1257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2" name="Picture 4" descr="תוצאת תמונה עבור ‪8259 PIC cascaded pic‬‏"/>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7331075" y="178814"/>
            <a:ext cx="4610100" cy="286702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6624879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Legacy PIC settings</a:t>
            </a:r>
            <a:endParaRPr lang="en-US" dirty="0"/>
          </a:p>
        </p:txBody>
      </p:sp>
      <p:sp>
        <p:nvSpPr>
          <p:cNvPr id="3" name="Content Placeholder 2"/>
          <p:cNvSpPr>
            <a:spLocks noGrp="1"/>
          </p:cNvSpPr>
          <p:nvPr>
            <p:ph idx="1"/>
          </p:nvPr>
        </p:nvSpPr>
        <p:spPr/>
        <p:txBody>
          <a:bodyPr/>
          <a:lstStyle/>
          <a:p>
            <a:r>
              <a:rPr lang="en-US" sz="2400" dirty="0" smtClean="0"/>
              <a:t>Disabling 8259 PIC master and slave interrupts (working in port </a:t>
            </a:r>
            <a:r>
              <a:rPr lang="en-US" sz="2400" dirty="0" err="1" smtClean="0"/>
              <a:t>io</a:t>
            </a:r>
            <a:r>
              <a:rPr lang="en-US" sz="2400" dirty="0" smtClean="0"/>
              <a:t>):</a:t>
            </a:r>
          </a:p>
          <a:p>
            <a:endParaRPr lang="en-US" sz="2400" dirty="0"/>
          </a:p>
          <a:p>
            <a:endParaRPr lang="en-US" sz="2400" dirty="0" smtClean="0"/>
          </a:p>
          <a:p>
            <a:endParaRPr lang="en-US" sz="2400" dirty="0"/>
          </a:p>
          <a:p>
            <a:endParaRPr lang="en-US" sz="2400" dirty="0" smtClean="0"/>
          </a:p>
          <a:p>
            <a:r>
              <a:rPr lang="en-US" sz="2400" dirty="0" smtClean="0"/>
              <a:t>Configuring the local APIC:</a:t>
            </a:r>
          </a:p>
          <a:p>
            <a:pPr lvl="1"/>
            <a:r>
              <a:rPr lang="en-US" sz="2000" dirty="0" smtClean="0"/>
              <a:t>Addressing the local APIC involves memory mapped </a:t>
            </a:r>
            <a:r>
              <a:rPr lang="en-US" sz="2000" dirty="0" err="1" smtClean="0"/>
              <a:t>io</a:t>
            </a:r>
            <a:r>
              <a:rPr lang="en-US" sz="2000" dirty="0" smtClean="0"/>
              <a:t> operation.</a:t>
            </a:r>
          </a:p>
          <a:p>
            <a:pPr lvl="1"/>
            <a:r>
              <a:rPr lang="en-US" sz="2000" dirty="0" smtClean="0"/>
              <a:t>All storing will not involve bus cycles (done internally inside the CPU).</a:t>
            </a:r>
          </a:p>
          <a:p>
            <a:pPr lvl="1"/>
            <a:r>
              <a:rPr lang="en-US" sz="2000" dirty="0" smtClean="0"/>
              <a:t>If the OS would have supported paging, no frame should have used the following physical addresses.</a:t>
            </a:r>
          </a:p>
          <a:p>
            <a:pPr lvl="2"/>
            <a:endParaRPr lang="en-US" dirty="0" smtClean="0"/>
          </a:p>
        </p:txBody>
      </p:sp>
      <p:sp>
        <p:nvSpPr>
          <p:cNvPr id="12" name="Slide Number Placeholder 11"/>
          <p:cNvSpPr>
            <a:spLocks noGrp="1"/>
          </p:cNvSpPr>
          <p:nvPr>
            <p:ph type="sldNum" sz="quarter" idx="12"/>
          </p:nvPr>
        </p:nvSpPr>
        <p:spPr/>
        <p:txBody>
          <a:bodyPr/>
          <a:lstStyle/>
          <a:p>
            <a:fld id="{D92B6165-2E63-41A3-8905-D7634EBC6D44}" type="slidenum">
              <a:rPr lang="en-US" smtClean="0"/>
              <a:pPr/>
              <a:t>52</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74320" y="1484150"/>
            <a:ext cx="8190865" cy="1311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312420" y="5271412"/>
            <a:ext cx="7393305" cy="8547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6" name="Straight Arrow Connector 5"/>
          <p:cNvCxnSpPr/>
          <p:nvPr/>
        </p:nvCxnSpPr>
        <p:spPr>
          <a:xfrm flipH="1">
            <a:off x="7848600" y="5610225"/>
            <a:ext cx="112395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972549" y="5148560"/>
            <a:ext cx="2886075" cy="923330"/>
          </a:xfrm>
          <a:prstGeom prst="rect">
            <a:avLst/>
          </a:prstGeom>
          <a:noFill/>
        </p:spPr>
        <p:txBody>
          <a:bodyPr wrap="square" rtlCol="0">
            <a:spAutoFit/>
          </a:bodyPr>
          <a:lstStyle/>
          <a:p>
            <a:r>
              <a:rPr lang="en-US" dirty="0" smtClean="0"/>
              <a:t>Retrieving the local pic base address using a specific MSR</a:t>
            </a:r>
            <a:endParaRPr lang="en-US" dirty="0"/>
          </a:p>
        </p:txBody>
      </p:sp>
    </p:spTree>
    <p:extLst>
      <p:ext uri="{BB962C8B-B14F-4D97-AF65-F5344CB8AC3E}">
        <p14:creationId xmlns:p14="http://schemas.microsoft.com/office/powerpoint/2010/main" xmlns="" val="29323423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APIC settings</a:t>
            </a:r>
            <a:endParaRPr lang="en-US" dirty="0"/>
          </a:p>
        </p:txBody>
      </p:sp>
      <p:sp>
        <p:nvSpPr>
          <p:cNvPr id="3" name="Content Placeholder 2"/>
          <p:cNvSpPr>
            <a:spLocks noGrp="1"/>
          </p:cNvSpPr>
          <p:nvPr>
            <p:ph idx="1"/>
          </p:nvPr>
        </p:nvSpPr>
        <p:spPr/>
        <p:txBody>
          <a:bodyPr/>
          <a:lstStyle/>
          <a:p>
            <a:r>
              <a:rPr lang="en-US" sz="2400" dirty="0" smtClean="0"/>
              <a:t>Configuring the local APIC:</a:t>
            </a:r>
          </a:p>
          <a:p>
            <a:pPr lvl="1"/>
            <a:r>
              <a:rPr lang="en-US" sz="2000" dirty="0" smtClean="0"/>
              <a:t>Masking all external interrupts, needed class is set to &gt;0xff, no such class (don’t want to be disturbed while configuring the APIC).</a:t>
            </a:r>
          </a:p>
          <a:p>
            <a:pPr lvl="1"/>
            <a:endParaRPr lang="en-US" sz="2000" dirty="0"/>
          </a:p>
          <a:p>
            <a:pPr lvl="1"/>
            <a:endParaRPr lang="en-US" sz="2000" dirty="0" smtClean="0"/>
          </a:p>
          <a:p>
            <a:pPr lvl="1"/>
            <a:endParaRPr lang="en-US" sz="2000" dirty="0"/>
          </a:p>
          <a:p>
            <a:pPr lvl="1"/>
            <a:endParaRPr lang="en-US" sz="2000" dirty="0" smtClean="0"/>
          </a:p>
          <a:p>
            <a:pPr lvl="1"/>
            <a:r>
              <a:rPr lang="en-US" sz="2000" dirty="0"/>
              <a:t>Building the </a:t>
            </a:r>
            <a:r>
              <a:rPr lang="en-US" sz="2000" dirty="0" smtClean="0"/>
              <a:t>LVT </a:t>
            </a:r>
            <a:r>
              <a:rPr lang="en-US" sz="2000" dirty="0"/>
              <a:t>table of the APIC to match that of the </a:t>
            </a:r>
            <a:r>
              <a:rPr lang="en-US" sz="2000" dirty="0" smtClean="0"/>
              <a:t>IDT for handling local interrupts:</a:t>
            </a:r>
            <a:endParaRPr lang="en-US" sz="2000" dirty="0"/>
          </a:p>
          <a:p>
            <a:pPr lvl="1"/>
            <a:endParaRPr lang="en-US" sz="2000" dirty="0" smtClean="0"/>
          </a:p>
          <a:p>
            <a:pPr lvl="2"/>
            <a:endParaRPr lang="en-US" dirty="0" smtClean="0"/>
          </a:p>
        </p:txBody>
      </p:sp>
      <p:sp>
        <p:nvSpPr>
          <p:cNvPr id="12" name="Slide Number Placeholder 11"/>
          <p:cNvSpPr>
            <a:spLocks noGrp="1"/>
          </p:cNvSpPr>
          <p:nvPr>
            <p:ph type="sldNum" sz="quarter" idx="12"/>
          </p:nvPr>
        </p:nvSpPr>
        <p:spPr/>
        <p:txBody>
          <a:bodyPr/>
          <a:lstStyle/>
          <a:p>
            <a:fld id="{D92B6165-2E63-41A3-8905-D7634EBC6D44}" type="slidenum">
              <a:rPr lang="en-US" smtClean="0"/>
              <a:pPr/>
              <a:t>53</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41922" y="2005013"/>
            <a:ext cx="5934075" cy="1209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8" name="Table 7"/>
          <p:cNvGraphicFramePr>
            <a:graphicFrameLocks noGrp="1"/>
          </p:cNvGraphicFramePr>
          <p:nvPr>
            <p:extLst>
              <p:ext uri="{D42A27DB-BD31-4B8C-83A1-F6EECF244321}">
                <p14:modId xmlns:p14="http://schemas.microsoft.com/office/powerpoint/2010/main" xmlns="" val="867312710"/>
              </p:ext>
            </p:extLst>
          </p:nvPr>
        </p:nvGraphicFramePr>
        <p:xfrm>
          <a:off x="141922" y="3970467"/>
          <a:ext cx="11694690" cy="2641600"/>
        </p:xfrm>
        <a:graphic>
          <a:graphicData uri="http://schemas.openxmlformats.org/drawingml/2006/table">
            <a:tbl>
              <a:tblPr firstRow="1" bandRow="1">
                <a:tableStyleId>{5C22544A-7EE6-4342-B048-85BDC9FD1C3A}</a:tableStyleId>
              </a:tblPr>
              <a:tblGrid>
                <a:gridCol w="3898230"/>
                <a:gridCol w="3898230"/>
                <a:gridCol w="3898230"/>
              </a:tblGrid>
              <a:tr h="370840">
                <a:tc>
                  <a:txBody>
                    <a:bodyPr/>
                    <a:lstStyle/>
                    <a:p>
                      <a:r>
                        <a:rPr lang="en-US" dirty="0" smtClean="0"/>
                        <a:t>Interrupt</a:t>
                      </a:r>
                      <a:endParaRPr lang="en-US" dirty="0"/>
                    </a:p>
                  </a:txBody>
                  <a:tcPr/>
                </a:tc>
                <a:tc>
                  <a:txBody>
                    <a:bodyPr/>
                    <a:lstStyle/>
                    <a:p>
                      <a:r>
                        <a:rPr lang="en-US" dirty="0" smtClean="0"/>
                        <a:t>IDT</a:t>
                      </a:r>
                      <a:r>
                        <a:rPr lang="en-US" baseline="0" dirty="0" smtClean="0"/>
                        <a:t> vector index</a:t>
                      </a:r>
                      <a:endParaRPr lang="en-US" dirty="0"/>
                    </a:p>
                  </a:txBody>
                  <a:tcPr/>
                </a:tc>
                <a:tc>
                  <a:txBody>
                    <a:bodyPr/>
                    <a:lstStyle/>
                    <a:p>
                      <a:r>
                        <a:rPr lang="en-US" dirty="0" smtClean="0"/>
                        <a:t>Comment</a:t>
                      </a:r>
                      <a:endParaRPr lang="en-US" dirty="0"/>
                    </a:p>
                  </a:txBody>
                  <a:tcPr/>
                </a:tc>
              </a:tr>
              <a:tr h="370840">
                <a:tc>
                  <a:txBody>
                    <a:bodyPr/>
                    <a:lstStyle/>
                    <a:p>
                      <a:r>
                        <a:rPr lang="en-US" dirty="0" smtClean="0"/>
                        <a:t>LINT0</a:t>
                      </a:r>
                      <a:endParaRPr lang="en-US" dirty="0"/>
                    </a:p>
                  </a:txBody>
                  <a:tcPr/>
                </a:tc>
                <a:tc>
                  <a:txBody>
                    <a:bodyPr/>
                    <a:lstStyle/>
                    <a:p>
                      <a:r>
                        <a:rPr lang="en-US" dirty="0" smtClean="0"/>
                        <a:t>0x7B</a:t>
                      </a:r>
                      <a:endParaRPr lang="en-US" dirty="0"/>
                    </a:p>
                  </a:txBody>
                  <a:tcPr/>
                </a:tc>
                <a:tc>
                  <a:txBody>
                    <a:bodyPr/>
                    <a:lstStyle/>
                    <a:p>
                      <a:endParaRPr lang="en-US" dirty="0"/>
                    </a:p>
                  </a:txBody>
                  <a:tcPr/>
                </a:tc>
              </a:tr>
              <a:tr h="370840">
                <a:tc>
                  <a:txBody>
                    <a:bodyPr/>
                    <a:lstStyle/>
                    <a:p>
                      <a:r>
                        <a:rPr lang="en-US" dirty="0" smtClean="0"/>
                        <a:t>LINT1</a:t>
                      </a:r>
                      <a:endParaRPr lang="en-US" dirty="0"/>
                    </a:p>
                  </a:txBody>
                  <a:tcPr/>
                </a:tc>
                <a:tc>
                  <a:txBody>
                    <a:bodyPr/>
                    <a:lstStyle/>
                    <a:p>
                      <a:r>
                        <a:rPr lang="en-US" dirty="0" smtClean="0"/>
                        <a:t>0x7C</a:t>
                      </a:r>
                      <a:endParaRPr lang="en-US" dirty="0"/>
                    </a:p>
                  </a:txBody>
                  <a:tcPr/>
                </a:tc>
                <a:tc>
                  <a:txBody>
                    <a:bodyPr/>
                    <a:lstStyle/>
                    <a:p>
                      <a:endParaRPr lang="en-US" dirty="0"/>
                    </a:p>
                  </a:txBody>
                  <a:tcPr/>
                </a:tc>
              </a:tr>
              <a:tr h="370840">
                <a:tc>
                  <a:txBody>
                    <a:bodyPr/>
                    <a:lstStyle/>
                    <a:p>
                      <a:r>
                        <a:rPr lang="en-US" dirty="0" smtClean="0"/>
                        <a:t>Local</a:t>
                      </a:r>
                      <a:r>
                        <a:rPr lang="en-US" baseline="0" dirty="0" smtClean="0"/>
                        <a:t> APIC internal error</a:t>
                      </a:r>
                      <a:endParaRPr lang="en-US" dirty="0"/>
                    </a:p>
                  </a:txBody>
                  <a:tcPr/>
                </a:tc>
                <a:tc>
                  <a:txBody>
                    <a:bodyPr/>
                    <a:lstStyle/>
                    <a:p>
                      <a:r>
                        <a:rPr lang="en-US" dirty="0" smtClean="0"/>
                        <a:t>0x7D</a:t>
                      </a:r>
                      <a:endParaRPr lang="en-US" dirty="0"/>
                    </a:p>
                  </a:txBody>
                  <a:tcPr/>
                </a:tc>
                <a:tc>
                  <a:txBody>
                    <a:bodyPr/>
                    <a:lstStyle/>
                    <a:p>
                      <a:endParaRPr lang="en-US" dirty="0"/>
                    </a:p>
                  </a:txBody>
                  <a:tcPr/>
                </a:tc>
              </a:tr>
              <a:tr h="370840">
                <a:tc>
                  <a:txBody>
                    <a:bodyPr/>
                    <a:lstStyle/>
                    <a:p>
                      <a:r>
                        <a:rPr lang="en-US" dirty="0" smtClean="0"/>
                        <a:t>Local APIC spurious</a:t>
                      </a:r>
                      <a:r>
                        <a:rPr lang="en-US" baseline="0" dirty="0" smtClean="0"/>
                        <a:t> interrupt</a:t>
                      </a:r>
                      <a:endParaRPr lang="en-US" dirty="0"/>
                    </a:p>
                  </a:txBody>
                  <a:tcPr/>
                </a:tc>
                <a:tc>
                  <a:txBody>
                    <a:bodyPr/>
                    <a:lstStyle/>
                    <a:p>
                      <a:r>
                        <a:rPr lang="en-US" dirty="0" smtClean="0"/>
                        <a:t>0x9F</a:t>
                      </a:r>
                      <a:endParaRPr lang="en-US" dirty="0"/>
                    </a:p>
                  </a:txBody>
                  <a:tcPr/>
                </a:tc>
                <a:tc>
                  <a:txBody>
                    <a:bodyPr/>
                    <a:lstStyle/>
                    <a:p>
                      <a:r>
                        <a:rPr lang="en-US" sz="1400" dirty="0" smtClean="0"/>
                        <a:t>Differ from regular</a:t>
                      </a:r>
                      <a:r>
                        <a:rPr lang="en-US" sz="1400" baseline="0" dirty="0" smtClean="0"/>
                        <a:t> malfunction pulse, in this case all the IRQs are virtual, due to that the only malfunction that may happen involves changing the masking by the CPU prior for sending the interrupt to the CPU.</a:t>
                      </a:r>
                      <a:endParaRPr lang="en-US" sz="1400" dirty="0"/>
                    </a:p>
                  </a:txBody>
                  <a:tcPr/>
                </a:tc>
              </a:tr>
            </a:tbl>
          </a:graphicData>
        </a:graphic>
      </p:graphicFrame>
    </p:spTree>
    <p:extLst>
      <p:ext uri="{BB962C8B-B14F-4D97-AF65-F5344CB8AC3E}">
        <p14:creationId xmlns:p14="http://schemas.microsoft.com/office/powerpoint/2010/main" xmlns="" val="314182180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APIC setting</a:t>
            </a:r>
            <a:endParaRPr lang="en-US" dirty="0"/>
          </a:p>
        </p:txBody>
      </p:sp>
      <p:sp>
        <p:nvSpPr>
          <p:cNvPr id="3" name="Content Placeholder 2"/>
          <p:cNvSpPr>
            <a:spLocks noGrp="1"/>
          </p:cNvSpPr>
          <p:nvPr>
            <p:ph idx="1"/>
          </p:nvPr>
        </p:nvSpPr>
        <p:spPr/>
        <p:txBody>
          <a:bodyPr/>
          <a:lstStyle/>
          <a:p>
            <a:r>
              <a:rPr lang="en-US" sz="2400" dirty="0"/>
              <a:t>Configuring the local APIC:</a:t>
            </a:r>
          </a:p>
          <a:p>
            <a:endParaRPr lang="en-US" sz="2400" dirty="0"/>
          </a:p>
          <a:p>
            <a:pPr lvl="1"/>
            <a:endParaRPr lang="en-US" sz="2000" dirty="0" smtClean="0"/>
          </a:p>
          <a:p>
            <a:pPr lvl="1"/>
            <a:endParaRPr lang="en-US" sz="2000" dirty="0"/>
          </a:p>
          <a:p>
            <a:pPr lvl="1"/>
            <a:r>
              <a:rPr lang="en-US" sz="2000" dirty="0" smtClean="0"/>
              <a:t>Unmasking all interrupts at the local APIC, by that – allowing the PIC to deliver.</a:t>
            </a:r>
          </a:p>
          <a:p>
            <a:pPr lvl="1"/>
            <a:endParaRPr lang="en-US" sz="2000" dirty="0"/>
          </a:p>
          <a:p>
            <a:pPr lvl="1"/>
            <a:r>
              <a:rPr lang="en-US" sz="2000" dirty="0" smtClean="0"/>
              <a:t>Turning </a:t>
            </a:r>
            <a:r>
              <a:rPr lang="en-US" sz="2000" dirty="0"/>
              <a:t>on the local APIC:</a:t>
            </a:r>
          </a:p>
          <a:p>
            <a:pPr lvl="1"/>
            <a:endParaRPr lang="en-US" sz="2000" dirty="0" smtClean="0"/>
          </a:p>
          <a:p>
            <a:endParaRPr lang="en-US" sz="2400" dirty="0" smtClean="0"/>
          </a:p>
          <a:p>
            <a:endParaRPr lang="en-US" sz="2400" dirty="0"/>
          </a:p>
          <a:p>
            <a:r>
              <a:rPr lang="en-US" sz="2400" dirty="0" smtClean="0"/>
              <a:t>Local </a:t>
            </a:r>
            <a:r>
              <a:rPr lang="en-US" sz="2400" dirty="0"/>
              <a:t>APIC conclusion:</a:t>
            </a:r>
          </a:p>
          <a:p>
            <a:pPr lvl="1"/>
            <a:r>
              <a:rPr lang="en-US" sz="2000" dirty="0"/>
              <a:t>Turned on.</a:t>
            </a:r>
          </a:p>
          <a:p>
            <a:pPr lvl="1"/>
            <a:r>
              <a:rPr lang="en-US" sz="2000" dirty="0"/>
              <a:t>No masking of any sort, all interrupts may pass.</a:t>
            </a:r>
          </a:p>
          <a:p>
            <a:pPr lvl="1"/>
            <a:r>
              <a:rPr lang="en-US" sz="2000" dirty="0" smtClean="0"/>
              <a:t>LVT is set.</a:t>
            </a:r>
          </a:p>
          <a:p>
            <a:pPr lvl="1"/>
            <a:endParaRPr lang="en-US" dirty="0" smtClean="0"/>
          </a:p>
        </p:txBody>
      </p:sp>
      <p:sp>
        <p:nvSpPr>
          <p:cNvPr id="12" name="Slide Number Placeholder 11"/>
          <p:cNvSpPr>
            <a:spLocks noGrp="1"/>
          </p:cNvSpPr>
          <p:nvPr>
            <p:ph type="sldNum" sz="quarter" idx="12"/>
          </p:nvPr>
        </p:nvSpPr>
        <p:spPr/>
        <p:txBody>
          <a:bodyPr/>
          <a:lstStyle/>
          <a:p>
            <a:fld id="{D92B6165-2E63-41A3-8905-D7634EBC6D44}" type="slidenum">
              <a:rPr lang="en-US" smtClean="0"/>
              <a:pPr/>
              <a:t>54</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02033" y="1314748"/>
            <a:ext cx="6120765" cy="114623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02032" y="2885333"/>
            <a:ext cx="4181475" cy="390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 name="Picture 2"/>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0" y="3638959"/>
            <a:ext cx="8275320" cy="13378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6322798" y="4976813"/>
            <a:ext cx="5591175" cy="1533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Rectangle 5"/>
          <p:cNvSpPr/>
          <p:nvPr/>
        </p:nvSpPr>
        <p:spPr>
          <a:xfrm>
            <a:off x="7343775" y="5829300"/>
            <a:ext cx="1666875" cy="152400"/>
          </a:xfrm>
          <a:prstGeom prst="rect">
            <a:avLst/>
          </a:prstGeom>
          <a:noFill/>
          <a:ln w="38100">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xmlns="" val="26542361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External APIC setting</a:t>
            </a:r>
            <a:endParaRPr lang="en-US" dirty="0"/>
          </a:p>
        </p:txBody>
      </p:sp>
      <p:sp>
        <p:nvSpPr>
          <p:cNvPr id="3" name="Content Placeholder 2"/>
          <p:cNvSpPr>
            <a:spLocks noGrp="1"/>
          </p:cNvSpPr>
          <p:nvPr>
            <p:ph idx="1"/>
          </p:nvPr>
        </p:nvSpPr>
        <p:spPr/>
        <p:txBody>
          <a:bodyPr/>
          <a:lstStyle/>
          <a:p>
            <a:r>
              <a:rPr lang="en-US" sz="2400" dirty="0"/>
              <a:t>Configuring the </a:t>
            </a:r>
            <a:r>
              <a:rPr lang="en-US" sz="2400" dirty="0" smtClean="0"/>
              <a:t>I/O APIC:</a:t>
            </a:r>
          </a:p>
          <a:p>
            <a:pPr lvl="1"/>
            <a:r>
              <a:rPr lang="en-US" sz="2000" dirty="0" smtClean="0"/>
              <a:t>Access to IO APIC is controlled by two registers:</a:t>
            </a:r>
          </a:p>
          <a:p>
            <a:pPr lvl="2"/>
            <a:r>
              <a:rPr lang="en-US" dirty="0" smtClean="0"/>
              <a:t>address - which internal register to interact with. </a:t>
            </a:r>
          </a:p>
          <a:p>
            <a:pPr lvl="2"/>
            <a:r>
              <a:rPr lang="en-US" dirty="0" smtClean="0"/>
              <a:t>data – what data to write or read.</a:t>
            </a:r>
          </a:p>
          <a:p>
            <a:pPr lvl="1"/>
            <a:r>
              <a:rPr lang="en-US" sz="2000" dirty="0" smtClean="0"/>
              <a:t>Writing to register involves:</a:t>
            </a:r>
          </a:p>
          <a:p>
            <a:pPr lvl="2"/>
            <a:r>
              <a:rPr lang="en-US" dirty="0" smtClean="0"/>
              <a:t>Providing the target internal register address.</a:t>
            </a:r>
          </a:p>
          <a:p>
            <a:pPr lvl="2"/>
            <a:r>
              <a:rPr lang="en-US" dirty="0" smtClean="0"/>
              <a:t>Reading the data on read or writing the needed data on write.</a:t>
            </a:r>
          </a:p>
          <a:p>
            <a:pPr lvl="1"/>
            <a:r>
              <a:rPr lang="en-US" sz="2000" dirty="0" smtClean="0"/>
              <a:t>Address and Data registers are aligned to 32 bit.</a:t>
            </a:r>
          </a:p>
          <a:p>
            <a:pPr lvl="1"/>
            <a:endParaRPr lang="en-US" sz="2000" dirty="0" smtClean="0"/>
          </a:p>
          <a:p>
            <a:pPr lvl="1"/>
            <a:endParaRPr lang="en-US" sz="2000" dirty="0"/>
          </a:p>
          <a:p>
            <a:pPr lvl="1"/>
            <a:endParaRPr lang="en-US" sz="2000" dirty="0" smtClean="0"/>
          </a:p>
          <a:p>
            <a:pPr lvl="1"/>
            <a:endParaRPr lang="en-US" sz="2000" dirty="0" smtClean="0"/>
          </a:p>
          <a:p>
            <a:pPr lvl="1"/>
            <a:endParaRPr lang="en-US" sz="2000" dirty="0"/>
          </a:p>
          <a:p>
            <a:pPr lvl="1"/>
            <a:endParaRPr lang="en-US" sz="2000" dirty="0" smtClean="0"/>
          </a:p>
          <a:p>
            <a:pPr lvl="1"/>
            <a:endParaRPr lang="en-US" sz="2000" dirty="0"/>
          </a:p>
          <a:p>
            <a:pPr lvl="1"/>
            <a:endParaRPr lang="en-US" sz="2000" dirty="0" smtClean="0"/>
          </a:p>
          <a:p>
            <a:pPr lvl="1"/>
            <a:endParaRPr lang="en-US" sz="2000" dirty="0"/>
          </a:p>
          <a:p>
            <a:pPr lvl="1"/>
            <a:endParaRPr lang="en-US" sz="2000" dirty="0" smtClean="0"/>
          </a:p>
          <a:p>
            <a:pPr lvl="1"/>
            <a:endParaRPr lang="en-US" sz="2000" dirty="0"/>
          </a:p>
          <a:p>
            <a:pPr lvl="1"/>
            <a:endParaRPr lang="en-US" sz="2000" dirty="0" smtClean="0"/>
          </a:p>
          <a:p>
            <a:pPr lvl="1"/>
            <a:endParaRPr lang="en-US" sz="2000" dirty="0"/>
          </a:p>
          <a:p>
            <a:pPr lvl="1"/>
            <a:endParaRPr lang="en-US" sz="2000" dirty="0" smtClean="0"/>
          </a:p>
          <a:p>
            <a:pPr lvl="1"/>
            <a:endParaRPr lang="en-US" sz="2000" dirty="0"/>
          </a:p>
          <a:p>
            <a:pPr lvl="1"/>
            <a:endParaRPr lang="en-US" sz="2000" dirty="0" smtClean="0"/>
          </a:p>
          <a:p>
            <a:pPr lvl="1"/>
            <a:endParaRPr lang="en-US" dirty="0" smtClean="0"/>
          </a:p>
        </p:txBody>
      </p:sp>
      <p:sp>
        <p:nvSpPr>
          <p:cNvPr id="12" name="Slide Number Placeholder 11"/>
          <p:cNvSpPr>
            <a:spLocks noGrp="1"/>
          </p:cNvSpPr>
          <p:nvPr>
            <p:ph type="sldNum" sz="quarter" idx="12"/>
          </p:nvPr>
        </p:nvSpPr>
        <p:spPr/>
        <p:txBody>
          <a:bodyPr/>
          <a:lstStyle/>
          <a:p>
            <a:fld id="{D92B6165-2E63-41A3-8905-D7634EBC6D44}" type="slidenum">
              <a:rPr lang="en-US" smtClean="0"/>
              <a:pPr/>
              <a:t>55</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graphicFrame>
        <p:nvGraphicFramePr>
          <p:cNvPr id="4" name="Table 3"/>
          <p:cNvGraphicFramePr>
            <a:graphicFrameLocks noGrp="1"/>
          </p:cNvGraphicFramePr>
          <p:nvPr>
            <p:extLst>
              <p:ext uri="{D42A27DB-BD31-4B8C-83A1-F6EECF244321}">
                <p14:modId xmlns:p14="http://schemas.microsoft.com/office/powerpoint/2010/main" xmlns="" val="563975478"/>
              </p:ext>
            </p:extLst>
          </p:nvPr>
        </p:nvGraphicFramePr>
        <p:xfrm>
          <a:off x="274320" y="3889550"/>
          <a:ext cx="8125884" cy="1112520"/>
        </p:xfrm>
        <a:graphic>
          <a:graphicData uri="http://schemas.openxmlformats.org/drawingml/2006/table">
            <a:tbl>
              <a:tblPr firstRow="1" bandRow="1">
                <a:tableStyleId>{5C22544A-7EE6-4342-B048-85BDC9FD1C3A}</a:tableStyleId>
              </a:tblPr>
              <a:tblGrid>
                <a:gridCol w="4062942"/>
                <a:gridCol w="4062942"/>
              </a:tblGrid>
              <a:tr h="370840">
                <a:tc>
                  <a:txBody>
                    <a:bodyPr/>
                    <a:lstStyle/>
                    <a:p>
                      <a:r>
                        <a:rPr lang="en-US" dirty="0" smtClean="0"/>
                        <a:t>Register</a:t>
                      </a:r>
                      <a:endParaRPr lang="en-US" dirty="0"/>
                    </a:p>
                  </a:txBody>
                  <a:tcPr/>
                </a:tc>
                <a:tc>
                  <a:txBody>
                    <a:bodyPr/>
                    <a:lstStyle/>
                    <a:p>
                      <a:r>
                        <a:rPr lang="en-US" dirty="0" smtClean="0"/>
                        <a:t>Register address</a:t>
                      </a:r>
                      <a:endParaRPr lang="en-US" dirty="0"/>
                    </a:p>
                  </a:txBody>
                  <a:tcPr/>
                </a:tc>
              </a:tr>
              <a:tr h="370840">
                <a:tc>
                  <a:txBody>
                    <a:bodyPr/>
                    <a:lstStyle/>
                    <a:p>
                      <a:r>
                        <a:rPr lang="en-US" dirty="0" smtClean="0"/>
                        <a:t>Address</a:t>
                      </a:r>
                      <a:endParaRPr lang="en-US" dirty="0"/>
                    </a:p>
                  </a:txBody>
                  <a:tcPr/>
                </a:tc>
                <a:tc>
                  <a:txBody>
                    <a:bodyPr/>
                    <a:lstStyle/>
                    <a:p>
                      <a:r>
                        <a:rPr lang="en-US" dirty="0" smtClean="0"/>
                        <a:t>Base + 0</a:t>
                      </a:r>
                      <a:endParaRPr lang="en-US" dirty="0"/>
                    </a:p>
                  </a:txBody>
                  <a:tcPr/>
                </a:tc>
              </a:tr>
              <a:tr h="370840">
                <a:tc>
                  <a:txBody>
                    <a:bodyPr/>
                    <a:lstStyle/>
                    <a:p>
                      <a:r>
                        <a:rPr lang="en-US" dirty="0" smtClean="0"/>
                        <a:t>Data</a:t>
                      </a:r>
                      <a:endParaRPr lang="en-US" dirty="0"/>
                    </a:p>
                  </a:txBody>
                  <a:tcPr/>
                </a:tc>
                <a:tc>
                  <a:txBody>
                    <a:bodyPr/>
                    <a:lstStyle/>
                    <a:p>
                      <a:r>
                        <a:rPr lang="en-US" dirty="0" smtClean="0"/>
                        <a:t>Base + 4</a:t>
                      </a:r>
                      <a:endParaRPr lang="en-US" dirty="0"/>
                    </a:p>
                  </a:txBody>
                  <a:tcPr/>
                </a:tc>
              </a:tr>
            </a:tbl>
          </a:graphicData>
        </a:graphic>
      </p:graphicFrame>
      <p:pic>
        <p:nvPicPr>
          <p:cNvPr id="8"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74320" y="5280661"/>
            <a:ext cx="7083425" cy="12964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05953810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External APIC setting</a:t>
            </a:r>
            <a:endParaRPr lang="en-US" dirty="0"/>
          </a:p>
        </p:txBody>
      </p:sp>
      <p:sp>
        <p:nvSpPr>
          <p:cNvPr id="3" name="Content Placeholder 2"/>
          <p:cNvSpPr>
            <a:spLocks noGrp="1"/>
          </p:cNvSpPr>
          <p:nvPr>
            <p:ph idx="1"/>
          </p:nvPr>
        </p:nvSpPr>
        <p:spPr/>
        <p:txBody>
          <a:bodyPr/>
          <a:lstStyle/>
          <a:p>
            <a:pPr lvl="1"/>
            <a:r>
              <a:rPr lang="en-US" sz="2000" dirty="0" smtClean="0"/>
              <a:t>External APIC register space:</a:t>
            </a:r>
          </a:p>
          <a:p>
            <a:pPr lvl="1"/>
            <a:endParaRPr lang="en-US" sz="2000" dirty="0"/>
          </a:p>
          <a:p>
            <a:pPr lvl="1"/>
            <a:endParaRPr lang="en-US" sz="2000" dirty="0" smtClean="0"/>
          </a:p>
          <a:p>
            <a:pPr lvl="1"/>
            <a:endParaRPr lang="en-US" sz="2000" dirty="0"/>
          </a:p>
          <a:p>
            <a:pPr lvl="1"/>
            <a:endParaRPr lang="en-US" sz="2000" dirty="0" smtClean="0"/>
          </a:p>
          <a:p>
            <a:pPr lvl="2"/>
            <a:r>
              <a:rPr lang="en-US" dirty="0" smtClean="0"/>
              <a:t>Contains important information such as – redirection entries list (each entry represents a possible IRQ line).</a:t>
            </a:r>
          </a:p>
          <a:p>
            <a:pPr lvl="1"/>
            <a:r>
              <a:rPr lang="en-US" sz="2000" dirty="0" smtClean="0"/>
              <a:t>For example we want to read the all entries:</a:t>
            </a:r>
          </a:p>
          <a:p>
            <a:pPr lvl="2"/>
            <a:r>
              <a:rPr lang="en-US" dirty="0" smtClean="0"/>
              <a:t>First we want to know how many entries we have got, need to read the version register–0x01 (granularity of 32 bit), and shift the result to bit 16 (we don’t care about the version and the reserved zeroes):</a:t>
            </a:r>
            <a:endParaRPr lang="en-US" dirty="0"/>
          </a:p>
          <a:p>
            <a:pPr lvl="1"/>
            <a:endParaRPr lang="en-US" sz="2000" dirty="0" smtClean="0"/>
          </a:p>
          <a:p>
            <a:pPr lvl="1"/>
            <a:endParaRPr lang="en-US" sz="2000" dirty="0"/>
          </a:p>
          <a:p>
            <a:pPr lvl="1"/>
            <a:endParaRPr lang="en-US" sz="2000" dirty="0" smtClean="0"/>
          </a:p>
          <a:p>
            <a:pPr lvl="1"/>
            <a:endParaRPr lang="en-US" sz="2000" dirty="0"/>
          </a:p>
          <a:p>
            <a:pPr lvl="1"/>
            <a:endParaRPr lang="en-US" sz="2000" dirty="0" smtClean="0"/>
          </a:p>
          <a:p>
            <a:pPr lvl="1"/>
            <a:endParaRPr lang="en-US" sz="2000" dirty="0"/>
          </a:p>
          <a:p>
            <a:pPr lvl="1"/>
            <a:endParaRPr lang="en-US" sz="2000" dirty="0" smtClean="0"/>
          </a:p>
          <a:p>
            <a:pPr lvl="1"/>
            <a:endParaRPr lang="en-US" sz="2000" dirty="0"/>
          </a:p>
          <a:p>
            <a:pPr lvl="1"/>
            <a:endParaRPr lang="en-US" sz="2000" dirty="0" smtClean="0"/>
          </a:p>
          <a:p>
            <a:pPr lvl="1"/>
            <a:endParaRPr lang="en-US" sz="2000" dirty="0"/>
          </a:p>
          <a:p>
            <a:pPr lvl="1"/>
            <a:endParaRPr lang="en-US" sz="2000" dirty="0" smtClean="0"/>
          </a:p>
          <a:p>
            <a:pPr lvl="1"/>
            <a:endParaRPr lang="en-US" dirty="0" smtClean="0"/>
          </a:p>
        </p:txBody>
      </p:sp>
      <p:sp>
        <p:nvSpPr>
          <p:cNvPr id="12" name="Slide Number Placeholder 11"/>
          <p:cNvSpPr>
            <a:spLocks noGrp="1"/>
          </p:cNvSpPr>
          <p:nvPr>
            <p:ph type="sldNum" sz="quarter" idx="12"/>
          </p:nvPr>
        </p:nvSpPr>
        <p:spPr/>
        <p:txBody>
          <a:bodyPr/>
          <a:lstStyle/>
          <a:p>
            <a:fld id="{D92B6165-2E63-41A3-8905-D7634EBC6D44}" type="slidenum">
              <a:rPr lang="en-US" smtClean="0"/>
              <a:pPr/>
              <a:t>56</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04774" y="1273178"/>
            <a:ext cx="10067925" cy="1590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04775" y="5724386"/>
            <a:ext cx="5476876" cy="76947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04774" y="4535501"/>
            <a:ext cx="5257802" cy="72706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40539330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External APIC setting</a:t>
            </a:r>
            <a:endParaRPr lang="en-US" dirty="0"/>
          </a:p>
        </p:txBody>
      </p:sp>
      <p:sp>
        <p:nvSpPr>
          <p:cNvPr id="3" name="Content Placeholder 2"/>
          <p:cNvSpPr>
            <a:spLocks noGrp="1"/>
          </p:cNvSpPr>
          <p:nvPr>
            <p:ph idx="1"/>
          </p:nvPr>
        </p:nvSpPr>
        <p:spPr/>
        <p:txBody>
          <a:bodyPr/>
          <a:lstStyle/>
          <a:p>
            <a:pPr lvl="1"/>
            <a:r>
              <a:rPr lang="en-US" sz="2000" dirty="0" smtClean="0"/>
              <a:t>External APIC redirection list registers:</a:t>
            </a:r>
          </a:p>
          <a:p>
            <a:pPr lvl="2"/>
            <a:r>
              <a:rPr lang="en-US" dirty="0" smtClean="0"/>
              <a:t>Controls of up to 24 IRQ lines.</a:t>
            </a:r>
          </a:p>
          <a:p>
            <a:pPr lvl="2"/>
            <a:r>
              <a:rPr lang="en-US" dirty="0" smtClean="0"/>
              <a:t>24 entries in the list, each one 64 bit (each address represent 32 bit, so two addresses for each entry).</a:t>
            </a:r>
          </a:p>
          <a:p>
            <a:pPr lvl="2"/>
            <a:endParaRPr lang="en-US" dirty="0"/>
          </a:p>
          <a:p>
            <a:pPr lvl="2"/>
            <a:endParaRPr lang="en-US" dirty="0" smtClean="0"/>
          </a:p>
          <a:p>
            <a:pPr lvl="2"/>
            <a:endParaRPr lang="en-US" dirty="0"/>
          </a:p>
          <a:p>
            <a:pPr lvl="2"/>
            <a:endParaRPr lang="en-US" dirty="0" smtClean="0"/>
          </a:p>
          <a:p>
            <a:pPr lvl="2"/>
            <a:endParaRPr lang="en-US" dirty="0"/>
          </a:p>
          <a:p>
            <a:pPr lvl="2"/>
            <a:endParaRPr lang="en-US" dirty="0" smtClean="0"/>
          </a:p>
          <a:p>
            <a:pPr lvl="2"/>
            <a:endParaRPr lang="en-US" dirty="0"/>
          </a:p>
          <a:p>
            <a:pPr lvl="2"/>
            <a:endParaRPr lang="en-US" dirty="0" smtClean="0"/>
          </a:p>
          <a:p>
            <a:pPr lvl="2"/>
            <a:endParaRPr lang="en-US" dirty="0"/>
          </a:p>
          <a:p>
            <a:pPr lvl="2"/>
            <a:r>
              <a:rPr lang="en-US" dirty="0" smtClean="0"/>
              <a:t>Selected fields of an entry:</a:t>
            </a:r>
          </a:p>
          <a:p>
            <a:pPr lvl="3"/>
            <a:r>
              <a:rPr lang="en-US" dirty="0" smtClean="0"/>
              <a:t>Bit 0-7 – matching IDT vector index.</a:t>
            </a:r>
          </a:p>
          <a:p>
            <a:pPr lvl="3"/>
            <a:r>
              <a:rPr lang="en-US" dirty="0" smtClean="0"/>
              <a:t>Bit 16 – interrupt mask.</a:t>
            </a:r>
          </a:p>
          <a:p>
            <a:pPr lvl="2"/>
            <a:endParaRPr lang="en-US" dirty="0" smtClean="0"/>
          </a:p>
          <a:p>
            <a:pPr lvl="2"/>
            <a:endParaRPr lang="en-US" dirty="0" smtClean="0"/>
          </a:p>
          <a:p>
            <a:pPr lvl="1"/>
            <a:endParaRPr lang="en-US" sz="2000" dirty="0" smtClean="0"/>
          </a:p>
          <a:p>
            <a:pPr lvl="1"/>
            <a:endParaRPr lang="en-US" sz="2000" dirty="0"/>
          </a:p>
          <a:p>
            <a:pPr lvl="1"/>
            <a:endParaRPr lang="en-US" sz="2000" dirty="0" smtClean="0"/>
          </a:p>
          <a:p>
            <a:pPr lvl="1"/>
            <a:endParaRPr lang="en-US" sz="2000" dirty="0" smtClean="0"/>
          </a:p>
          <a:p>
            <a:pPr lvl="1"/>
            <a:endParaRPr lang="en-US" sz="2000" dirty="0"/>
          </a:p>
          <a:p>
            <a:pPr lvl="1"/>
            <a:endParaRPr lang="en-US" sz="2000" dirty="0" smtClean="0"/>
          </a:p>
          <a:p>
            <a:pPr lvl="1"/>
            <a:endParaRPr lang="en-US" sz="2000" dirty="0"/>
          </a:p>
          <a:p>
            <a:pPr lvl="1"/>
            <a:endParaRPr lang="en-US" sz="2000" dirty="0" smtClean="0"/>
          </a:p>
          <a:p>
            <a:pPr lvl="1"/>
            <a:endParaRPr lang="en-US" sz="2000" dirty="0"/>
          </a:p>
          <a:p>
            <a:pPr lvl="1"/>
            <a:endParaRPr lang="en-US" sz="2000" dirty="0" smtClean="0"/>
          </a:p>
          <a:p>
            <a:pPr lvl="1"/>
            <a:endParaRPr lang="en-US" sz="2000" dirty="0"/>
          </a:p>
          <a:p>
            <a:pPr lvl="1"/>
            <a:endParaRPr lang="en-US" sz="2000" dirty="0" smtClean="0"/>
          </a:p>
          <a:p>
            <a:pPr lvl="1"/>
            <a:endParaRPr lang="en-US" sz="2000" dirty="0"/>
          </a:p>
          <a:p>
            <a:pPr lvl="1"/>
            <a:endParaRPr lang="en-US" sz="2000" dirty="0" smtClean="0"/>
          </a:p>
          <a:p>
            <a:pPr lvl="1"/>
            <a:endParaRPr lang="en-US" sz="2000" dirty="0"/>
          </a:p>
          <a:p>
            <a:pPr lvl="1"/>
            <a:endParaRPr lang="en-US" sz="2000" dirty="0" smtClean="0"/>
          </a:p>
          <a:p>
            <a:pPr lvl="1"/>
            <a:endParaRPr lang="en-US" sz="2000" dirty="0"/>
          </a:p>
          <a:p>
            <a:pPr lvl="1"/>
            <a:endParaRPr lang="en-US" sz="2000" dirty="0" smtClean="0"/>
          </a:p>
          <a:p>
            <a:pPr lvl="1"/>
            <a:endParaRPr lang="en-US" sz="2000" dirty="0"/>
          </a:p>
          <a:p>
            <a:pPr lvl="1"/>
            <a:endParaRPr lang="en-US" sz="2000" dirty="0" smtClean="0"/>
          </a:p>
          <a:p>
            <a:pPr lvl="1"/>
            <a:endParaRPr lang="en-US" dirty="0" smtClean="0"/>
          </a:p>
        </p:txBody>
      </p:sp>
      <p:sp>
        <p:nvSpPr>
          <p:cNvPr id="12" name="Slide Number Placeholder 11"/>
          <p:cNvSpPr>
            <a:spLocks noGrp="1"/>
          </p:cNvSpPr>
          <p:nvPr>
            <p:ph type="sldNum" sz="quarter" idx="12"/>
          </p:nvPr>
        </p:nvSpPr>
        <p:spPr/>
        <p:txBody>
          <a:bodyPr/>
          <a:lstStyle/>
          <a:p>
            <a:fld id="{D92B6165-2E63-41A3-8905-D7634EBC6D44}" type="slidenum">
              <a:rPr lang="en-US" smtClean="0"/>
              <a:pPr/>
              <a:t>57</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00026" y="1857375"/>
            <a:ext cx="8856126" cy="281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67415088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External APIC setting</a:t>
            </a:r>
            <a:endParaRPr lang="en-US" dirty="0"/>
          </a:p>
        </p:txBody>
      </p:sp>
      <p:sp>
        <p:nvSpPr>
          <p:cNvPr id="3" name="Content Placeholder 2"/>
          <p:cNvSpPr>
            <a:spLocks noGrp="1"/>
          </p:cNvSpPr>
          <p:nvPr>
            <p:ph idx="1"/>
          </p:nvPr>
        </p:nvSpPr>
        <p:spPr/>
        <p:txBody>
          <a:bodyPr/>
          <a:lstStyle/>
          <a:p>
            <a:pPr lvl="1"/>
            <a:r>
              <a:rPr lang="en-US" sz="2000" dirty="0" smtClean="0"/>
              <a:t>Include OS disables all interrupts (Didn’t decide yet which external IO it whishes to support), being done by setting bit 16 to 1.</a:t>
            </a:r>
          </a:p>
          <a:p>
            <a:pPr lvl="1"/>
            <a:endParaRPr lang="en-US" sz="2000" dirty="0"/>
          </a:p>
          <a:p>
            <a:endParaRPr lang="en-US" dirty="0"/>
          </a:p>
        </p:txBody>
      </p:sp>
      <p:sp>
        <p:nvSpPr>
          <p:cNvPr id="12" name="Slide Number Placeholder 11"/>
          <p:cNvSpPr>
            <a:spLocks noGrp="1"/>
          </p:cNvSpPr>
          <p:nvPr>
            <p:ph type="sldNum" sz="quarter" idx="12"/>
          </p:nvPr>
        </p:nvSpPr>
        <p:spPr/>
        <p:txBody>
          <a:bodyPr/>
          <a:lstStyle/>
          <a:p>
            <a:fld id="{D92B6165-2E63-41A3-8905-D7634EBC6D44}" type="slidenum">
              <a:rPr lang="en-US" smtClean="0"/>
              <a:pPr/>
              <a:t>58</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74320" y="1701777"/>
            <a:ext cx="4978400" cy="8366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74561166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Symmetric multi processing</a:t>
            </a:r>
            <a:br>
              <a:rPr lang="en-US" dirty="0"/>
            </a:br>
            <a:endParaRPr lang="en-US" dirty="0"/>
          </a:p>
        </p:txBody>
      </p:sp>
      <p:sp>
        <p:nvSpPr>
          <p:cNvPr id="3" name="Content Placeholder 2"/>
          <p:cNvSpPr>
            <a:spLocks noGrp="1"/>
          </p:cNvSpPr>
          <p:nvPr>
            <p:ph idx="1"/>
          </p:nvPr>
        </p:nvSpPr>
        <p:spPr/>
        <p:txBody>
          <a:bodyPr/>
          <a:lstStyle/>
          <a:p>
            <a:r>
              <a:rPr lang="en-US" sz="2400" dirty="0" smtClean="0"/>
              <a:t>Symmetric multi processing software and hardware architecture:</a:t>
            </a:r>
          </a:p>
          <a:p>
            <a:pPr lvl="1"/>
            <a:r>
              <a:rPr lang="en-US" sz="2000" dirty="0" smtClean="0"/>
              <a:t>Multi core – all </a:t>
            </a:r>
            <a:r>
              <a:rPr lang="en-US" sz="2000" b="1" u="sng" dirty="0" smtClean="0"/>
              <a:t>logical</a:t>
            </a:r>
            <a:r>
              <a:rPr lang="en-US" sz="2000" dirty="0" smtClean="0"/>
              <a:t> cores are identical by properties.</a:t>
            </a:r>
          </a:p>
          <a:p>
            <a:pPr lvl="1"/>
            <a:r>
              <a:rPr lang="en-US" sz="2000" dirty="0" smtClean="0"/>
              <a:t>One shared physical RAM, viewed by all processes (unlike NUMA model).</a:t>
            </a:r>
          </a:p>
          <a:p>
            <a:pPr lvl="1"/>
            <a:r>
              <a:rPr lang="en-US" sz="2000" dirty="0" smtClean="0"/>
              <a:t>All IO devices are shared with all processes.</a:t>
            </a:r>
          </a:p>
          <a:p>
            <a:pPr lvl="1"/>
            <a:r>
              <a:rPr lang="en-US" sz="2000" dirty="0" smtClean="0"/>
              <a:t>One operating system controls all CPUs.</a:t>
            </a:r>
          </a:p>
          <a:p>
            <a:pPr lvl="2"/>
            <a:r>
              <a:rPr lang="en-US" dirty="0" smtClean="0"/>
              <a:t>View them all as pool of resources.</a:t>
            </a:r>
          </a:p>
          <a:p>
            <a:pPr lvl="1"/>
            <a:endParaRPr lang="en-US" sz="2000" dirty="0" smtClean="0"/>
          </a:p>
          <a:p>
            <a:pPr lvl="1"/>
            <a:endParaRPr lang="en-US" sz="2000" dirty="0"/>
          </a:p>
          <a:p>
            <a:endParaRPr lang="en-US" dirty="0"/>
          </a:p>
        </p:txBody>
      </p:sp>
      <p:sp>
        <p:nvSpPr>
          <p:cNvPr id="12" name="Slide Number Placeholder 11"/>
          <p:cNvSpPr>
            <a:spLocks noGrp="1"/>
          </p:cNvSpPr>
          <p:nvPr>
            <p:ph type="sldNum" sz="quarter" idx="12"/>
          </p:nvPr>
        </p:nvSpPr>
        <p:spPr/>
        <p:txBody>
          <a:bodyPr/>
          <a:lstStyle/>
          <a:p>
            <a:fld id="{D92B6165-2E63-41A3-8905-D7634EBC6D44}" type="slidenum">
              <a:rPr lang="en-US" smtClean="0"/>
              <a:pPr/>
              <a:t>59</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pic>
        <p:nvPicPr>
          <p:cNvPr id="4098" name="Picture 2" descr="https://upload.wikimedia.org/wikipedia/commons/thumb/1/1c/SMP_-_Symmetric_Multiprocessor_System.svg/994px-SMP_-_Symmetric_Multiprocessor_System.svg.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0495" y="3213462"/>
            <a:ext cx="5669280" cy="364453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77776849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Emulation</a:t>
            </a:r>
            <a:endParaRPr lang="en-US" dirty="0"/>
          </a:p>
        </p:txBody>
      </p:sp>
      <p:sp>
        <p:nvSpPr>
          <p:cNvPr id="3" name="Content Placeholder 2"/>
          <p:cNvSpPr>
            <a:spLocks noGrp="1"/>
          </p:cNvSpPr>
          <p:nvPr>
            <p:ph idx="1"/>
          </p:nvPr>
        </p:nvSpPr>
        <p:spPr/>
        <p:txBody>
          <a:bodyPr/>
          <a:lstStyle/>
          <a:p>
            <a:r>
              <a:rPr lang="en-US" sz="3200" dirty="0" smtClean="0"/>
              <a:t>An emulator provides the mean to run a binary from source ISA on other Target ISA supported CPU.</a:t>
            </a:r>
          </a:p>
          <a:p>
            <a:r>
              <a:rPr lang="en-US" sz="3200" dirty="0" smtClean="0"/>
              <a:t>The Target ISA might be the same or different.</a:t>
            </a:r>
          </a:p>
          <a:p>
            <a:pPr lvl="1"/>
            <a:r>
              <a:rPr lang="en-US" sz="2800" dirty="0" smtClean="0"/>
              <a:t>For example – all mac applications written prior to 2006 were running on IBM processors, IBM uses the </a:t>
            </a:r>
            <a:r>
              <a:rPr lang="en-US" sz="2800" b="1" dirty="0" smtClean="0"/>
              <a:t>power pc RISC ISA</a:t>
            </a:r>
            <a:r>
              <a:rPr lang="en-US" sz="2800" dirty="0" smtClean="0"/>
              <a:t>. While most users wanting to run those application out side of mac computers were using </a:t>
            </a:r>
            <a:r>
              <a:rPr lang="en-US" sz="2800" b="1" dirty="0" smtClean="0"/>
              <a:t>IA32 CISC ISA</a:t>
            </a:r>
            <a:r>
              <a:rPr lang="en-US" sz="2800" dirty="0" smtClean="0"/>
              <a:t>. Emulators bridge the gap.</a:t>
            </a:r>
          </a:p>
          <a:p>
            <a:r>
              <a:rPr lang="en-US" sz="3200" dirty="0"/>
              <a:t>Two main approaches for emulation:</a:t>
            </a:r>
          </a:p>
          <a:p>
            <a:pPr lvl="1"/>
            <a:r>
              <a:rPr lang="en-US" sz="2800" dirty="0"/>
              <a:t>Interpreter.</a:t>
            </a:r>
          </a:p>
          <a:p>
            <a:pPr lvl="1"/>
            <a:r>
              <a:rPr lang="en-US" sz="2800" dirty="0"/>
              <a:t>Binary translation.</a:t>
            </a:r>
          </a:p>
          <a:p>
            <a:endParaRPr lang="en-US" sz="3200" dirty="0" smtClean="0"/>
          </a:p>
          <a:p>
            <a:endParaRPr lang="en-US" sz="2400" dirty="0" smtClean="0"/>
          </a:p>
          <a:p>
            <a:pPr marL="228600" lvl="1" indent="0">
              <a:buNone/>
            </a:pPr>
            <a:endParaRPr lang="en-US" sz="2000" dirty="0" smtClean="0"/>
          </a:p>
          <a:p>
            <a:pPr lvl="1"/>
            <a:endParaRPr lang="en-US" sz="2000" dirty="0"/>
          </a:p>
          <a:p>
            <a:endParaRPr lang="en-US" dirty="0"/>
          </a:p>
        </p:txBody>
      </p:sp>
      <p:sp>
        <p:nvSpPr>
          <p:cNvPr id="12" name="Slide Number Placeholder 11"/>
          <p:cNvSpPr>
            <a:spLocks noGrp="1"/>
          </p:cNvSpPr>
          <p:nvPr>
            <p:ph type="sldNum" sz="quarter" idx="12"/>
          </p:nvPr>
        </p:nvSpPr>
        <p:spPr/>
        <p:txBody>
          <a:bodyPr/>
          <a:lstStyle/>
          <a:p>
            <a:fld id="{D92B6165-2E63-41A3-8905-D7634EBC6D44}" type="slidenum">
              <a:rPr lang="en-US" smtClean="0"/>
              <a:pPr/>
              <a:t>6</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pic>
        <p:nvPicPr>
          <p:cNvPr id="6146" name="Picture 2" descr="תוצאת תמונה עבור ‪mac‬‏"/>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9495083" y="4615460"/>
            <a:ext cx="2693742" cy="224254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5943600" y="5510768"/>
            <a:ext cx="3506088" cy="369332"/>
          </a:xfrm>
          <a:prstGeom prst="rect">
            <a:avLst/>
          </a:prstGeom>
          <a:noFill/>
        </p:spPr>
        <p:txBody>
          <a:bodyPr wrap="none" rtlCol="0">
            <a:spAutoFit/>
          </a:bodyPr>
          <a:lstStyle/>
          <a:p>
            <a:r>
              <a:rPr lang="en-US" dirty="0" smtClean="0"/>
              <a:t>Who would prefer pc over mac?!</a:t>
            </a:r>
            <a:endParaRPr lang="en-US" dirty="0"/>
          </a:p>
        </p:txBody>
      </p:sp>
    </p:spTree>
    <p:extLst>
      <p:ext uri="{BB962C8B-B14F-4D97-AF65-F5344CB8AC3E}">
        <p14:creationId xmlns:p14="http://schemas.microsoft.com/office/powerpoint/2010/main" xmlns="" val="206067770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Symmetric multi processing</a:t>
            </a:r>
          </a:p>
        </p:txBody>
      </p:sp>
      <p:sp>
        <p:nvSpPr>
          <p:cNvPr id="3" name="Content Placeholder 2"/>
          <p:cNvSpPr>
            <a:spLocks noGrp="1"/>
          </p:cNvSpPr>
          <p:nvPr>
            <p:ph idx="1"/>
          </p:nvPr>
        </p:nvSpPr>
        <p:spPr/>
        <p:txBody>
          <a:bodyPr/>
          <a:lstStyle/>
          <a:p>
            <a:r>
              <a:rPr lang="en-US" dirty="0" smtClean="0"/>
              <a:t>MP platform boot sequence dictates the following:</a:t>
            </a:r>
          </a:p>
          <a:p>
            <a:pPr lvl="1"/>
            <a:r>
              <a:rPr lang="en-US" dirty="0" smtClean="0"/>
              <a:t>Two types of logical processors:</a:t>
            </a:r>
          </a:p>
          <a:p>
            <a:pPr lvl="2"/>
            <a:r>
              <a:rPr lang="en-US" dirty="0" smtClean="0"/>
              <a:t>Boot strap processor.</a:t>
            </a:r>
          </a:p>
          <a:p>
            <a:pPr lvl="2"/>
            <a:r>
              <a:rPr lang="en-US" dirty="0" smtClean="0"/>
              <a:t>Application Processor.</a:t>
            </a:r>
          </a:p>
          <a:p>
            <a:r>
              <a:rPr lang="en-US" dirty="0" smtClean="0"/>
              <a:t>At first only the Boot strap process will be active, doing the following:</a:t>
            </a:r>
          </a:p>
          <a:p>
            <a:pPr lvl="1"/>
            <a:r>
              <a:rPr lang="en-US" dirty="0" smtClean="0"/>
              <a:t>Bios sequence.</a:t>
            </a:r>
          </a:p>
          <a:p>
            <a:pPr lvl="1"/>
            <a:r>
              <a:rPr lang="en-US" dirty="0" smtClean="0"/>
              <a:t>Boot strap and diversion to protected mode.</a:t>
            </a:r>
          </a:p>
          <a:p>
            <a:pPr lvl="1"/>
            <a:r>
              <a:rPr lang="en-US" dirty="0" smtClean="0"/>
              <a:t>Some of the OS boot sequence.</a:t>
            </a:r>
          </a:p>
          <a:p>
            <a:r>
              <a:rPr lang="en-US" dirty="0" smtClean="0"/>
              <a:t>Applications processors will be brought up by the OS.</a:t>
            </a:r>
            <a:endParaRPr lang="en-US" dirty="0" smtClean="0"/>
          </a:p>
          <a:p>
            <a:endParaRPr lang="en-US" dirty="0"/>
          </a:p>
        </p:txBody>
      </p:sp>
      <p:sp>
        <p:nvSpPr>
          <p:cNvPr id="12" name="Slide Number Placeholder 11"/>
          <p:cNvSpPr>
            <a:spLocks noGrp="1"/>
          </p:cNvSpPr>
          <p:nvPr>
            <p:ph type="sldNum" sz="quarter" idx="12"/>
          </p:nvPr>
        </p:nvSpPr>
        <p:spPr/>
        <p:txBody>
          <a:bodyPr/>
          <a:lstStyle/>
          <a:p>
            <a:fld id="{D92B6165-2E63-41A3-8905-D7634EBC6D44}" type="slidenum">
              <a:rPr lang="en-US" smtClean="0"/>
              <a:pPr/>
              <a:t>60</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spTree>
    <p:extLst>
      <p:ext uri="{BB962C8B-B14F-4D97-AF65-F5344CB8AC3E}">
        <p14:creationId xmlns:p14="http://schemas.microsoft.com/office/powerpoint/2010/main" xmlns="" val="342880522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Symmetric multi processing</a:t>
            </a:r>
          </a:p>
        </p:txBody>
      </p:sp>
      <p:sp>
        <p:nvSpPr>
          <p:cNvPr id="3" name="Content Placeholder 2"/>
          <p:cNvSpPr>
            <a:spLocks noGrp="1"/>
          </p:cNvSpPr>
          <p:nvPr>
            <p:ph idx="1"/>
          </p:nvPr>
        </p:nvSpPr>
        <p:spPr/>
        <p:txBody>
          <a:bodyPr/>
          <a:lstStyle/>
          <a:p>
            <a:r>
              <a:rPr lang="en-US" dirty="0" smtClean="0"/>
              <a:t>The </a:t>
            </a:r>
            <a:r>
              <a:rPr lang="en-US" dirty="0" smtClean="0"/>
              <a:t>OS knows about the existence of all other logical cores thanks to ACPI tables parsing.</a:t>
            </a:r>
          </a:p>
          <a:p>
            <a:r>
              <a:rPr lang="en-US" dirty="0" smtClean="0"/>
              <a:t>Include OS wishes to bring each logical core to a specific state, and to maintain control over all logical cores (future support for multi threading?), in order to that it will need to:</a:t>
            </a:r>
          </a:p>
          <a:p>
            <a:pPr lvl="1"/>
            <a:r>
              <a:rPr lang="en-US" dirty="0" smtClean="0"/>
              <a:t>Manipulate the logical core registers.</a:t>
            </a:r>
          </a:p>
          <a:p>
            <a:pPr lvl="1"/>
            <a:r>
              <a:rPr lang="en-US" dirty="0" smtClean="0"/>
              <a:t>Setup the Local Pic of each logical Core.</a:t>
            </a:r>
          </a:p>
          <a:p>
            <a:r>
              <a:rPr lang="en-US" dirty="0" smtClean="0"/>
              <a:t>The mean to communicate with each logical core is done via the IPI (inter processing interrupt) mechanism.</a:t>
            </a:r>
            <a:endParaRPr lang="en-US" dirty="0"/>
          </a:p>
          <a:p>
            <a:endParaRPr lang="en-US" dirty="0"/>
          </a:p>
        </p:txBody>
      </p:sp>
      <p:sp>
        <p:nvSpPr>
          <p:cNvPr id="12" name="Slide Number Placeholder 11"/>
          <p:cNvSpPr>
            <a:spLocks noGrp="1"/>
          </p:cNvSpPr>
          <p:nvPr>
            <p:ph type="sldNum" sz="quarter" idx="12"/>
          </p:nvPr>
        </p:nvSpPr>
        <p:spPr/>
        <p:txBody>
          <a:bodyPr/>
          <a:lstStyle/>
          <a:p>
            <a:fld id="{D92B6165-2E63-41A3-8905-D7634EBC6D44}" type="slidenum">
              <a:rPr lang="en-US" smtClean="0"/>
              <a:pPr/>
              <a:t>61</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spTree>
    <p:extLst>
      <p:ext uri="{BB962C8B-B14F-4D97-AF65-F5344CB8AC3E}">
        <p14:creationId xmlns:p14="http://schemas.microsoft.com/office/powerpoint/2010/main" xmlns="" val="342880522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Booting sequence</a:t>
            </a:r>
            <a:endParaRPr lang="en-US" dirty="0"/>
          </a:p>
        </p:txBody>
      </p:sp>
      <p:sp>
        <p:nvSpPr>
          <p:cNvPr id="3" name="Content Placeholder 2"/>
          <p:cNvSpPr>
            <a:spLocks noGrp="1"/>
          </p:cNvSpPr>
          <p:nvPr>
            <p:ph idx="1"/>
          </p:nvPr>
        </p:nvSpPr>
        <p:spPr/>
        <p:txBody>
          <a:bodyPr/>
          <a:lstStyle/>
          <a:p>
            <a:r>
              <a:rPr lang="en-US" dirty="0" smtClean="0"/>
              <a:t>Include OS contains a specific boot sequence for post booting for logical cores (Original booting code is the OS, SMP architecture mandate only a single OS instance).</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Boot code is copied </a:t>
            </a:r>
            <a:r>
              <a:rPr lang="en-US" dirty="0" smtClean="0"/>
              <a:t>to real mode address space.</a:t>
            </a:r>
          </a:p>
          <a:p>
            <a:r>
              <a:rPr lang="en-US" dirty="0" smtClean="0"/>
              <a:t>Application processors can only reach real mode</a:t>
            </a:r>
          </a:p>
          <a:p>
            <a:pPr>
              <a:buNone/>
            </a:pPr>
            <a:r>
              <a:rPr lang="en-US" dirty="0" smtClean="0"/>
              <a:t>Address space of boot loader.</a:t>
            </a:r>
            <a:endParaRPr lang="en-US" dirty="0" smtClean="0"/>
          </a:p>
          <a:p>
            <a:pPr marL="0" indent="0">
              <a:buNone/>
            </a:pPr>
            <a:endParaRPr lang="en-US" dirty="0" smtClean="0"/>
          </a:p>
          <a:p>
            <a:endParaRPr lang="en-US" dirty="0"/>
          </a:p>
        </p:txBody>
      </p:sp>
      <p:sp>
        <p:nvSpPr>
          <p:cNvPr id="12" name="Slide Number Placeholder 11"/>
          <p:cNvSpPr>
            <a:spLocks noGrp="1"/>
          </p:cNvSpPr>
          <p:nvPr>
            <p:ph type="sldNum" sz="quarter" idx="12"/>
          </p:nvPr>
        </p:nvSpPr>
        <p:spPr/>
        <p:txBody>
          <a:bodyPr/>
          <a:lstStyle/>
          <a:p>
            <a:fld id="{D92B6165-2E63-41A3-8905-D7634EBC6D44}" type="slidenum">
              <a:rPr lang="en-US" smtClean="0"/>
              <a:pPr/>
              <a:t>62</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grpSp>
        <p:nvGrpSpPr>
          <p:cNvPr id="6" name="Group 5"/>
          <p:cNvGrpSpPr/>
          <p:nvPr/>
        </p:nvGrpSpPr>
        <p:grpSpPr>
          <a:xfrm>
            <a:off x="6895386" y="1735010"/>
            <a:ext cx="5293439" cy="5112266"/>
            <a:chOff x="5041901" y="2685540"/>
            <a:chExt cx="5293440" cy="5112277"/>
          </a:xfrm>
        </p:grpSpPr>
        <p:sp>
          <p:nvSpPr>
            <p:cNvPr id="7" name="Rectangle 6"/>
            <p:cNvSpPr/>
            <p:nvPr/>
          </p:nvSpPr>
          <p:spPr>
            <a:xfrm>
              <a:off x="5041901" y="2870206"/>
              <a:ext cx="2133600" cy="49276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smtClean="0">
                <a:solidFill>
                  <a:schemeClr val="tx1"/>
                </a:solidFill>
              </a:endParaRPr>
            </a:p>
            <a:p>
              <a:pPr algn="ctr"/>
              <a:endParaRPr lang="en-US" dirty="0" smtClean="0">
                <a:solidFill>
                  <a:schemeClr val="tx1"/>
                </a:solidFill>
              </a:endParaRPr>
            </a:p>
            <a:p>
              <a:pPr algn="ctr"/>
              <a:endParaRPr lang="en-US" dirty="0" smtClean="0">
                <a:solidFill>
                  <a:schemeClr val="tx1"/>
                </a:solidFill>
              </a:endParaRPr>
            </a:p>
            <a:p>
              <a:pPr algn="ctr"/>
              <a:endParaRPr lang="en-US" dirty="0" smtClean="0">
                <a:solidFill>
                  <a:schemeClr val="tx1"/>
                </a:solidFill>
              </a:endParaRPr>
            </a:p>
            <a:p>
              <a:pPr algn="ctr"/>
              <a:r>
                <a:rPr lang="en-US" dirty="0" smtClean="0">
                  <a:solidFill>
                    <a:schemeClr val="tx1"/>
                  </a:solidFill>
                </a:rPr>
                <a:t>Heap</a:t>
              </a:r>
              <a:endParaRPr lang="en-US" dirty="0">
                <a:solidFill>
                  <a:schemeClr val="tx1"/>
                </a:solidFill>
              </a:endParaRPr>
            </a:p>
          </p:txBody>
        </p:sp>
        <p:cxnSp>
          <p:nvCxnSpPr>
            <p:cNvPr id="8" name="Straight Connector 7"/>
            <p:cNvCxnSpPr/>
            <p:nvPr/>
          </p:nvCxnSpPr>
          <p:spPr>
            <a:xfrm>
              <a:off x="5041901" y="3594108"/>
              <a:ext cx="21336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175501" y="3409442"/>
              <a:ext cx="3159840" cy="369333"/>
            </a:xfrm>
            <a:prstGeom prst="rect">
              <a:avLst/>
            </a:prstGeom>
            <a:noFill/>
          </p:spPr>
          <p:txBody>
            <a:bodyPr wrap="none" rtlCol="0">
              <a:spAutoFit/>
            </a:bodyPr>
            <a:lstStyle/>
            <a:p>
              <a:r>
                <a:rPr lang="en-US" dirty="0" smtClean="0"/>
                <a:t>0x100000 – start of elf image</a:t>
              </a:r>
              <a:endParaRPr lang="en-US" dirty="0"/>
            </a:p>
          </p:txBody>
        </p:sp>
        <p:sp>
          <p:nvSpPr>
            <p:cNvPr id="11" name="TextBox 10"/>
            <p:cNvSpPr txBox="1"/>
            <p:nvPr/>
          </p:nvSpPr>
          <p:spPr>
            <a:xfrm>
              <a:off x="7175501" y="2685540"/>
              <a:ext cx="1069524" cy="369333"/>
            </a:xfrm>
            <a:prstGeom prst="rect">
              <a:avLst/>
            </a:prstGeom>
            <a:noFill/>
          </p:spPr>
          <p:txBody>
            <a:bodyPr wrap="none" rtlCol="0">
              <a:spAutoFit/>
            </a:bodyPr>
            <a:lstStyle/>
            <a:p>
              <a:r>
                <a:rPr lang="en-US" dirty="0" smtClean="0"/>
                <a:t>0x00000</a:t>
              </a:r>
              <a:endParaRPr lang="en-US" dirty="0"/>
            </a:p>
          </p:txBody>
        </p:sp>
        <p:sp>
          <p:nvSpPr>
            <p:cNvPr id="13" name="Rectangle 12"/>
            <p:cNvSpPr/>
            <p:nvPr/>
          </p:nvSpPr>
          <p:spPr>
            <a:xfrm>
              <a:off x="5041901" y="2870206"/>
              <a:ext cx="2133600" cy="361951"/>
            </a:xfrm>
            <a:prstGeom prst="rect">
              <a:avLst/>
            </a:prstGeom>
            <a:solidFill>
              <a:schemeClr val="accent6">
                <a:lumMod val="40000"/>
                <a:lumOff val="6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Kernel stack</a:t>
              </a:r>
              <a:endParaRPr lang="en-US" dirty="0">
                <a:solidFill>
                  <a:schemeClr val="tx1"/>
                </a:solidFill>
              </a:endParaRPr>
            </a:p>
          </p:txBody>
        </p:sp>
        <p:sp>
          <p:nvSpPr>
            <p:cNvPr id="14" name="Rectangle 13"/>
            <p:cNvSpPr/>
            <p:nvPr/>
          </p:nvSpPr>
          <p:spPr>
            <a:xfrm>
              <a:off x="5041901" y="3606807"/>
              <a:ext cx="2133600" cy="361951"/>
            </a:xfrm>
            <a:prstGeom prst="rect">
              <a:avLst/>
            </a:prstGeom>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err="1" smtClean="0">
                  <a:solidFill>
                    <a:schemeClr val="tx1"/>
                  </a:solidFill>
                </a:rPr>
                <a:t>Multiboot</a:t>
              </a:r>
              <a:endParaRPr lang="en-US" dirty="0">
                <a:solidFill>
                  <a:schemeClr val="tx1"/>
                </a:solidFill>
              </a:endParaRPr>
            </a:p>
          </p:txBody>
        </p:sp>
        <p:sp>
          <p:nvSpPr>
            <p:cNvPr id="15" name="Rectangle 14"/>
            <p:cNvSpPr/>
            <p:nvPr/>
          </p:nvSpPr>
          <p:spPr>
            <a:xfrm>
              <a:off x="5041901" y="3968757"/>
              <a:ext cx="2133600" cy="361951"/>
            </a:xfrm>
            <a:prstGeom prst="rect">
              <a:avLst/>
            </a:prstGeom>
            <a:solidFill>
              <a:schemeClr val="accent2">
                <a:lumMod val="40000"/>
                <a:lumOff val="6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Text</a:t>
              </a:r>
              <a:endParaRPr lang="en-US" dirty="0">
                <a:solidFill>
                  <a:schemeClr val="tx1"/>
                </a:solidFill>
              </a:endParaRPr>
            </a:p>
          </p:txBody>
        </p:sp>
        <p:sp>
          <p:nvSpPr>
            <p:cNvPr id="16" name="Rectangle 15"/>
            <p:cNvSpPr/>
            <p:nvPr/>
          </p:nvSpPr>
          <p:spPr>
            <a:xfrm>
              <a:off x="5041901" y="4330708"/>
              <a:ext cx="2133600" cy="361951"/>
            </a:xfrm>
            <a:prstGeom prst="rect">
              <a:avLst/>
            </a:prstGeom>
            <a:solidFill>
              <a:schemeClr val="tx2">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err="1" smtClean="0">
                  <a:solidFill>
                    <a:schemeClr val="tx1"/>
                  </a:solidFill>
                </a:rPr>
                <a:t>init</a:t>
              </a:r>
              <a:endParaRPr lang="en-US" dirty="0">
                <a:solidFill>
                  <a:schemeClr val="tx1"/>
                </a:solidFill>
              </a:endParaRPr>
            </a:p>
          </p:txBody>
        </p:sp>
        <p:sp>
          <p:nvSpPr>
            <p:cNvPr id="17" name="Rectangle 16"/>
            <p:cNvSpPr/>
            <p:nvPr/>
          </p:nvSpPr>
          <p:spPr>
            <a:xfrm>
              <a:off x="5041901" y="4692659"/>
              <a:ext cx="2133600" cy="361951"/>
            </a:xfrm>
            <a:prstGeom prst="rect">
              <a:avLst/>
            </a:prstGeom>
            <a:solidFill>
              <a:schemeClr val="tx2">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err="1" smtClean="0">
                  <a:solidFill>
                    <a:schemeClr val="tx1"/>
                  </a:solidFill>
                </a:rPr>
                <a:t>fini</a:t>
              </a:r>
              <a:endParaRPr lang="en-US" dirty="0">
                <a:solidFill>
                  <a:schemeClr val="tx1"/>
                </a:solidFill>
              </a:endParaRPr>
            </a:p>
          </p:txBody>
        </p:sp>
        <p:sp>
          <p:nvSpPr>
            <p:cNvPr id="18" name="Rectangle 17"/>
            <p:cNvSpPr/>
            <p:nvPr/>
          </p:nvSpPr>
          <p:spPr>
            <a:xfrm>
              <a:off x="5041901" y="5054610"/>
              <a:ext cx="2133600" cy="361951"/>
            </a:xfrm>
            <a:prstGeom prst="rect">
              <a:avLst/>
            </a:prstGeom>
            <a:solidFill>
              <a:schemeClr val="tx2">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err="1" smtClean="0">
                  <a:solidFill>
                    <a:schemeClr val="tx1"/>
                  </a:solidFill>
                </a:rPr>
                <a:t>ctors</a:t>
              </a:r>
              <a:endParaRPr lang="en-US" dirty="0">
                <a:solidFill>
                  <a:schemeClr val="tx1"/>
                </a:solidFill>
              </a:endParaRPr>
            </a:p>
          </p:txBody>
        </p:sp>
        <p:sp>
          <p:nvSpPr>
            <p:cNvPr id="19" name="Rectangle 18"/>
            <p:cNvSpPr/>
            <p:nvPr/>
          </p:nvSpPr>
          <p:spPr>
            <a:xfrm>
              <a:off x="5041901" y="5416561"/>
              <a:ext cx="2133600" cy="361951"/>
            </a:xfrm>
            <a:prstGeom prst="rect">
              <a:avLst/>
            </a:prstGeom>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err="1" smtClean="0">
                  <a:solidFill>
                    <a:schemeClr val="tx1"/>
                  </a:solidFill>
                </a:rPr>
                <a:t>rodata</a:t>
              </a:r>
              <a:endParaRPr lang="en-US" dirty="0">
                <a:solidFill>
                  <a:schemeClr val="tx1"/>
                </a:solidFill>
              </a:endParaRPr>
            </a:p>
          </p:txBody>
        </p:sp>
        <p:sp>
          <p:nvSpPr>
            <p:cNvPr id="20" name="Rectangle 19"/>
            <p:cNvSpPr/>
            <p:nvPr/>
          </p:nvSpPr>
          <p:spPr>
            <a:xfrm>
              <a:off x="5041901" y="5778509"/>
              <a:ext cx="2133600" cy="361951"/>
            </a:xfrm>
            <a:prstGeom prst="rect">
              <a:avLst/>
            </a:prstGeom>
            <a:solidFill>
              <a:schemeClr val="accent5">
                <a:lumMod val="40000"/>
                <a:lumOff val="6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err="1" smtClean="0">
                  <a:solidFill>
                    <a:schemeClr val="tx1"/>
                  </a:solidFill>
                </a:rPr>
                <a:t>eh_frame</a:t>
              </a:r>
              <a:endParaRPr lang="en-US" dirty="0">
                <a:solidFill>
                  <a:schemeClr val="tx1"/>
                </a:solidFill>
              </a:endParaRPr>
            </a:p>
          </p:txBody>
        </p:sp>
        <p:sp>
          <p:nvSpPr>
            <p:cNvPr id="21" name="Rectangle 20"/>
            <p:cNvSpPr/>
            <p:nvPr/>
          </p:nvSpPr>
          <p:spPr>
            <a:xfrm>
              <a:off x="5041901" y="6140456"/>
              <a:ext cx="2133600" cy="361951"/>
            </a:xfrm>
            <a:prstGeom prst="rect">
              <a:avLst/>
            </a:prstGeom>
            <a:solidFill>
              <a:schemeClr val="tx2">
                <a:lumMod val="10000"/>
                <a:lumOff val="9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data</a:t>
              </a:r>
              <a:endParaRPr lang="en-US" dirty="0">
                <a:solidFill>
                  <a:schemeClr val="tx1"/>
                </a:solidFill>
              </a:endParaRPr>
            </a:p>
          </p:txBody>
        </p:sp>
        <p:sp>
          <p:nvSpPr>
            <p:cNvPr id="22" name="TextBox 21"/>
            <p:cNvSpPr txBox="1"/>
            <p:nvPr/>
          </p:nvSpPr>
          <p:spPr>
            <a:xfrm>
              <a:off x="7175500" y="6317734"/>
              <a:ext cx="2172390" cy="369333"/>
            </a:xfrm>
            <a:prstGeom prst="rect">
              <a:avLst/>
            </a:prstGeom>
            <a:noFill/>
          </p:spPr>
          <p:txBody>
            <a:bodyPr wrap="none" rtlCol="0">
              <a:spAutoFit/>
            </a:bodyPr>
            <a:lstStyle/>
            <a:p>
              <a:r>
                <a:rPr lang="en-US" dirty="0" smtClean="0"/>
                <a:t>end – start of heap </a:t>
              </a:r>
              <a:endParaRPr lang="en-US" dirty="0"/>
            </a:p>
          </p:txBody>
        </p:sp>
      </p:grpSp>
      <p:cxnSp>
        <p:nvCxnSpPr>
          <p:cNvPr id="25" name="Straight Arrow Connector 24"/>
          <p:cNvCxnSpPr/>
          <p:nvPr/>
        </p:nvCxnSpPr>
        <p:spPr>
          <a:xfrm flipV="1">
            <a:off x="3686175" y="3199200"/>
            <a:ext cx="3209211" cy="7239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10565" y="3618469"/>
            <a:ext cx="2975610" cy="646331"/>
          </a:xfrm>
          <a:prstGeom prst="rect">
            <a:avLst/>
          </a:prstGeom>
          <a:noFill/>
        </p:spPr>
        <p:txBody>
          <a:bodyPr wrap="square" rtlCol="0">
            <a:spAutoFit/>
          </a:bodyPr>
          <a:lstStyle/>
          <a:p>
            <a:r>
              <a:rPr lang="en-US" dirty="0" smtClean="0"/>
              <a:t>Original Location of the booting Code</a:t>
            </a:r>
            <a:endParaRPr lang="en-US" dirty="0"/>
          </a:p>
        </p:txBody>
      </p:sp>
      <p:sp>
        <p:nvSpPr>
          <p:cNvPr id="28" name="Oval 27"/>
          <p:cNvSpPr/>
          <p:nvPr/>
        </p:nvSpPr>
        <p:spPr>
          <a:xfrm>
            <a:off x="431482" y="3760659"/>
            <a:ext cx="314325" cy="36195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1</a:t>
            </a:r>
            <a:endParaRPr lang="en-US" dirty="0">
              <a:solidFill>
                <a:schemeClr val="tx1"/>
              </a:solidFill>
            </a:endParaRPr>
          </a:p>
        </p:txBody>
      </p:sp>
      <p:cxnSp>
        <p:nvCxnSpPr>
          <p:cNvPr id="30" name="Curved Connector 29"/>
          <p:cNvCxnSpPr>
            <a:stCxn id="15" idx="1"/>
            <a:endCxn id="13" idx="1"/>
          </p:cNvCxnSpPr>
          <p:nvPr/>
        </p:nvCxnSpPr>
        <p:spPr>
          <a:xfrm rot="10800000">
            <a:off x="6895386" y="2100651"/>
            <a:ext cx="12700" cy="1098548"/>
          </a:xfrm>
          <a:prstGeom prst="curvedConnector3">
            <a:avLst>
              <a:gd name="adj1" fmla="val 8625000"/>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959167" y="2301964"/>
            <a:ext cx="314325" cy="36195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38" name="TextBox 37"/>
          <p:cNvSpPr txBox="1"/>
          <p:nvPr/>
        </p:nvSpPr>
        <p:spPr>
          <a:xfrm>
            <a:off x="1273492" y="2159773"/>
            <a:ext cx="2975610" cy="1200329"/>
          </a:xfrm>
          <a:prstGeom prst="rect">
            <a:avLst/>
          </a:prstGeom>
          <a:noFill/>
        </p:spPr>
        <p:txBody>
          <a:bodyPr wrap="square" rtlCol="0">
            <a:spAutoFit/>
          </a:bodyPr>
          <a:lstStyle/>
          <a:p>
            <a:r>
              <a:rPr lang="en-US" dirty="0" smtClean="0"/>
              <a:t>Boot code is copied to </a:t>
            </a:r>
            <a:r>
              <a:rPr lang="en-US" dirty="0" smtClean="0"/>
              <a:t>real mode address space, un reached yet stack location as of now.</a:t>
            </a:r>
            <a:endParaRPr lang="en-US" dirty="0"/>
          </a:p>
        </p:txBody>
      </p:sp>
      <p:sp>
        <p:nvSpPr>
          <p:cNvPr id="44" name="Oval 43"/>
          <p:cNvSpPr/>
          <p:nvPr/>
        </p:nvSpPr>
        <p:spPr>
          <a:xfrm>
            <a:off x="4765357" y="3225374"/>
            <a:ext cx="314325" cy="36195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5" name="Oval 44"/>
          <p:cNvSpPr/>
          <p:nvPr/>
        </p:nvSpPr>
        <p:spPr>
          <a:xfrm>
            <a:off x="5416867" y="2482939"/>
            <a:ext cx="314325" cy="36195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2</a:t>
            </a:r>
            <a:endParaRPr lang="en-US" dirty="0">
              <a:solidFill>
                <a:schemeClr val="tx1"/>
              </a:solidFill>
            </a:endParaRPr>
          </a:p>
        </p:txBody>
      </p:sp>
    </p:spTree>
    <p:extLst>
      <p:ext uri="{BB962C8B-B14F-4D97-AF65-F5344CB8AC3E}">
        <p14:creationId xmlns:p14="http://schemas.microsoft.com/office/powerpoint/2010/main" xmlns="" val="396479619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SMP Booting sequence</a:t>
            </a:r>
            <a:endParaRPr lang="en-US" dirty="0"/>
          </a:p>
        </p:txBody>
      </p:sp>
      <p:sp>
        <p:nvSpPr>
          <p:cNvPr id="3" name="Content Placeholder 2"/>
          <p:cNvSpPr>
            <a:spLocks noGrp="1"/>
          </p:cNvSpPr>
          <p:nvPr>
            <p:ph idx="1"/>
          </p:nvPr>
        </p:nvSpPr>
        <p:spPr/>
        <p:txBody>
          <a:bodyPr/>
          <a:lstStyle/>
          <a:p>
            <a:r>
              <a:rPr lang="en-US" dirty="0" smtClean="0"/>
              <a:t>copying the booting code:</a:t>
            </a:r>
          </a:p>
          <a:p>
            <a:endParaRPr lang="en-US" dirty="0"/>
          </a:p>
          <a:p>
            <a:endParaRPr lang="en-US" dirty="0" smtClean="0"/>
          </a:p>
          <a:p>
            <a:endParaRPr lang="en-US" dirty="0"/>
          </a:p>
          <a:p>
            <a:endParaRPr lang="en-US" dirty="0" smtClean="0"/>
          </a:p>
          <a:p>
            <a:endParaRPr lang="en-US" dirty="0" smtClean="0"/>
          </a:p>
          <a:p>
            <a:endParaRPr lang="en-US" dirty="0"/>
          </a:p>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sp>
        <p:nvSpPr>
          <p:cNvPr id="12" name="Slide Number Placeholder 11"/>
          <p:cNvSpPr>
            <a:spLocks noGrp="1"/>
          </p:cNvSpPr>
          <p:nvPr>
            <p:ph type="sldNum" sz="quarter" idx="12"/>
          </p:nvPr>
        </p:nvSpPr>
        <p:spPr/>
        <p:txBody>
          <a:bodyPr/>
          <a:lstStyle/>
          <a:p>
            <a:fld id="{D92B6165-2E63-41A3-8905-D7634EBC6D44}" type="slidenum">
              <a:rPr lang="en-US" smtClean="0"/>
              <a:pPr/>
              <a:t>63</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74321" y="1336961"/>
            <a:ext cx="6659880" cy="14681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nvGrpSpPr>
          <p:cNvPr id="32" name="Group 31"/>
          <p:cNvGrpSpPr/>
          <p:nvPr/>
        </p:nvGrpSpPr>
        <p:grpSpPr>
          <a:xfrm>
            <a:off x="6934201" y="1638300"/>
            <a:ext cx="1390649" cy="432737"/>
            <a:chOff x="6934201" y="1638300"/>
            <a:chExt cx="1390649" cy="432737"/>
          </a:xfrm>
        </p:grpSpPr>
        <p:cxnSp>
          <p:nvCxnSpPr>
            <p:cNvPr id="5" name="Straight Connector 4"/>
            <p:cNvCxnSpPr/>
            <p:nvPr/>
          </p:nvCxnSpPr>
          <p:spPr>
            <a:xfrm>
              <a:off x="6934201" y="1638300"/>
              <a:ext cx="1390649" cy="95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324850" y="1647825"/>
              <a:ext cx="0" cy="4232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6934201" y="2071037"/>
              <a:ext cx="139064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p:cNvSpPr txBox="1"/>
          <p:nvPr/>
        </p:nvSpPr>
        <p:spPr>
          <a:xfrm>
            <a:off x="8458200" y="1259266"/>
            <a:ext cx="3600450" cy="1200329"/>
          </a:xfrm>
          <a:prstGeom prst="rect">
            <a:avLst/>
          </a:prstGeom>
          <a:noFill/>
        </p:spPr>
        <p:txBody>
          <a:bodyPr wrap="square" rtlCol="0">
            <a:spAutoFit/>
          </a:bodyPr>
          <a:lstStyle/>
          <a:p>
            <a:r>
              <a:rPr lang="en-US" dirty="0" smtClean="0"/>
              <a:t>Calculate the booting code size and starting address according to pre placed symbols at the start and end of it.</a:t>
            </a:r>
            <a:endParaRPr lang="en-US" dirty="0"/>
          </a:p>
        </p:txBody>
      </p:sp>
      <p:cxnSp>
        <p:nvCxnSpPr>
          <p:cNvPr id="35" name="Straight Arrow Connector 34"/>
          <p:cNvCxnSpPr/>
          <p:nvPr/>
        </p:nvCxnSpPr>
        <p:spPr>
          <a:xfrm flipH="1" flipV="1">
            <a:off x="6743700" y="2562225"/>
            <a:ext cx="1714500" cy="58102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8458200" y="2958584"/>
            <a:ext cx="3390672" cy="369332"/>
          </a:xfrm>
          <a:prstGeom prst="rect">
            <a:avLst/>
          </a:prstGeom>
          <a:noFill/>
        </p:spPr>
        <p:txBody>
          <a:bodyPr wrap="none" rtlCol="0">
            <a:spAutoFit/>
          </a:bodyPr>
          <a:lstStyle/>
          <a:p>
            <a:r>
              <a:rPr lang="en-US" dirty="0" smtClean="0"/>
              <a:t>Copy the boot code to 0x80000</a:t>
            </a:r>
            <a:endParaRPr lang="en-US" dirty="0"/>
          </a:p>
        </p:txBody>
      </p:sp>
    </p:spTree>
    <p:extLst>
      <p:ext uri="{BB962C8B-B14F-4D97-AF65-F5344CB8AC3E}">
        <p14:creationId xmlns:p14="http://schemas.microsoft.com/office/powerpoint/2010/main" xmlns="" val="96082895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SMP Booting sequence</a:t>
            </a:r>
            <a:endParaRPr lang="en-US" dirty="0"/>
          </a:p>
        </p:txBody>
      </p:sp>
      <p:sp>
        <p:nvSpPr>
          <p:cNvPr id="3" name="Content Placeholder 2"/>
          <p:cNvSpPr>
            <a:spLocks noGrp="1"/>
          </p:cNvSpPr>
          <p:nvPr>
            <p:ph idx="1"/>
          </p:nvPr>
        </p:nvSpPr>
        <p:spPr/>
        <p:txBody>
          <a:bodyPr/>
          <a:lstStyle/>
          <a:p>
            <a:r>
              <a:rPr lang="en-US" dirty="0" smtClean="0"/>
              <a:t>Building a </a:t>
            </a:r>
            <a:r>
              <a:rPr lang="en-US" dirty="0" smtClean="0"/>
              <a:t>new global IDT</a:t>
            </a:r>
            <a:r>
              <a:rPr lang="en-US" dirty="0" smtClean="0"/>
              <a:t>.</a:t>
            </a:r>
          </a:p>
          <a:p>
            <a:pPr lvl="1"/>
            <a:r>
              <a:rPr lang="en-US" dirty="0" smtClean="0"/>
              <a:t>In SMP only a single IDT should be available.</a:t>
            </a:r>
          </a:p>
          <a:p>
            <a:pPr lvl="1"/>
            <a:r>
              <a:rPr lang="en-US" dirty="0" smtClean="0"/>
              <a:t>Since Include OS is single explicit logical core OS, the other cores will work with stub IDT.</a:t>
            </a:r>
          </a:p>
          <a:p>
            <a:pPr lvl="1"/>
            <a:r>
              <a:rPr lang="en-US" dirty="0" smtClean="0"/>
              <a:t>Support exception + local interrupts only.</a:t>
            </a:r>
          </a:p>
          <a:p>
            <a:pPr lvl="1"/>
            <a:r>
              <a:rPr lang="en-US" dirty="0" smtClean="0"/>
              <a:t>No external will be directed to the other logical cores (logical addressing is used by the external APIC).</a:t>
            </a:r>
          </a:p>
          <a:p>
            <a:pPr lvl="1"/>
            <a:r>
              <a:rPr lang="en-US" dirty="0" smtClean="0"/>
              <a:t>All handlers will be default ones.</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sp>
        <p:nvSpPr>
          <p:cNvPr id="12" name="Slide Number Placeholder 11"/>
          <p:cNvSpPr>
            <a:spLocks noGrp="1"/>
          </p:cNvSpPr>
          <p:nvPr>
            <p:ph type="sldNum" sz="quarter" idx="12"/>
          </p:nvPr>
        </p:nvSpPr>
        <p:spPr/>
        <p:txBody>
          <a:bodyPr/>
          <a:lstStyle/>
          <a:p>
            <a:fld id="{D92B6165-2E63-41A3-8905-D7634EBC6D44}" type="slidenum">
              <a:rPr lang="en-US" smtClean="0"/>
              <a:pPr/>
              <a:t>64</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40970" y="3048378"/>
            <a:ext cx="4834255" cy="37654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5" name="Straight Arrow Connector 4"/>
          <p:cNvCxnSpPr/>
          <p:nvPr/>
        </p:nvCxnSpPr>
        <p:spPr>
          <a:xfrm flipH="1">
            <a:off x="5048250" y="3343275"/>
            <a:ext cx="1295401"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343651" y="3158609"/>
            <a:ext cx="4886915" cy="369332"/>
          </a:xfrm>
          <a:prstGeom prst="rect">
            <a:avLst/>
          </a:prstGeom>
          <a:noFill/>
        </p:spPr>
        <p:txBody>
          <a:bodyPr wrap="none" rtlCol="0">
            <a:spAutoFit/>
          </a:bodyPr>
          <a:lstStyle/>
          <a:p>
            <a:r>
              <a:rPr lang="en-US" dirty="0" smtClean="0"/>
              <a:t>Allocating a new IDT some where in the heap.</a:t>
            </a:r>
            <a:endParaRPr lang="en-US" dirty="0"/>
          </a:p>
        </p:txBody>
      </p:sp>
      <p:cxnSp>
        <p:nvCxnSpPr>
          <p:cNvPr id="13" name="Straight Arrow Connector 12"/>
          <p:cNvCxnSpPr/>
          <p:nvPr/>
        </p:nvCxnSpPr>
        <p:spPr>
          <a:xfrm flipH="1">
            <a:off x="3679824" y="4676775"/>
            <a:ext cx="1295401"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048250" y="4492109"/>
            <a:ext cx="2018501" cy="369332"/>
          </a:xfrm>
          <a:prstGeom prst="rect">
            <a:avLst/>
          </a:prstGeom>
          <a:noFill/>
        </p:spPr>
        <p:txBody>
          <a:bodyPr wrap="none" rtlCol="0">
            <a:spAutoFit/>
          </a:bodyPr>
          <a:lstStyle/>
          <a:p>
            <a:r>
              <a:rPr lang="en-US" dirty="0" smtClean="0"/>
              <a:t>Filling exceptions.</a:t>
            </a:r>
            <a:endParaRPr lang="en-US" dirty="0"/>
          </a:p>
        </p:txBody>
      </p:sp>
      <p:cxnSp>
        <p:nvCxnSpPr>
          <p:cNvPr id="16" name="Straight Arrow Connector 15"/>
          <p:cNvCxnSpPr/>
          <p:nvPr/>
        </p:nvCxnSpPr>
        <p:spPr>
          <a:xfrm flipH="1">
            <a:off x="3679823" y="5756791"/>
            <a:ext cx="1295401"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048250" y="5543550"/>
            <a:ext cx="2416046" cy="369332"/>
          </a:xfrm>
          <a:prstGeom prst="rect">
            <a:avLst/>
          </a:prstGeom>
          <a:noFill/>
        </p:spPr>
        <p:txBody>
          <a:bodyPr wrap="none" rtlCol="0">
            <a:spAutoFit/>
          </a:bodyPr>
          <a:lstStyle/>
          <a:p>
            <a:r>
              <a:rPr lang="en-US" dirty="0" smtClean="0"/>
              <a:t>Filling local interrupts.</a:t>
            </a:r>
            <a:endParaRPr lang="en-US" dirty="0"/>
          </a:p>
        </p:txBody>
      </p:sp>
    </p:spTree>
    <p:extLst>
      <p:ext uri="{BB962C8B-B14F-4D97-AF65-F5344CB8AC3E}">
        <p14:creationId xmlns:p14="http://schemas.microsoft.com/office/powerpoint/2010/main" xmlns="" val="276622483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SMP Booting sequence</a:t>
            </a:r>
            <a:endParaRPr lang="en-US" dirty="0"/>
          </a:p>
        </p:txBody>
      </p:sp>
      <p:sp>
        <p:nvSpPr>
          <p:cNvPr id="3" name="Content Placeholder 2"/>
          <p:cNvSpPr>
            <a:spLocks noGrp="1"/>
          </p:cNvSpPr>
          <p:nvPr>
            <p:ph idx="1"/>
          </p:nvPr>
        </p:nvSpPr>
        <p:spPr/>
        <p:txBody>
          <a:bodyPr/>
          <a:lstStyle/>
          <a:p>
            <a:r>
              <a:rPr lang="en-US" dirty="0" smtClean="0"/>
              <a:t>A unique Stack is needed per logical core, since we are going to run a procedural code.</a:t>
            </a:r>
          </a:p>
          <a:p>
            <a:r>
              <a:rPr lang="en-US" dirty="0" smtClean="0"/>
              <a:t>How is possible to provide a unique stack for each core? a trick is used:</a:t>
            </a:r>
          </a:p>
          <a:p>
            <a:r>
              <a:rPr lang="en-US" dirty="0" smtClean="0"/>
              <a:t>Booting code contain 12 bytes at the start of it:</a:t>
            </a:r>
          </a:p>
          <a:p>
            <a:endParaRPr lang="en-US" dirty="0"/>
          </a:p>
          <a:p>
            <a:endParaRPr lang="en-US" dirty="0" smtClean="0"/>
          </a:p>
          <a:p>
            <a:r>
              <a:rPr lang="en-US" dirty="0" smtClean="0"/>
              <a:t>The code was moved from the text segment to the kernel stack due to the fact, those 12 bytes are going to be written (now assigned to 0 by the compiler) and text section is read only area in theory (not in our case due to overlap segments).</a:t>
            </a:r>
          </a:p>
          <a:p>
            <a:endParaRPr lang="en-US" dirty="0" smtClean="0"/>
          </a:p>
          <a:p>
            <a:r>
              <a:rPr lang="en-US" dirty="0" smtClean="0"/>
              <a:t>Allocating a new stack on the heap and overwriting the above 12 bytes:</a:t>
            </a:r>
            <a:endParaRPr lang="en-US" dirty="0"/>
          </a:p>
          <a:p>
            <a:endParaRPr lang="en-US" dirty="0" smtClean="0"/>
          </a:p>
          <a:p>
            <a:endParaRPr lang="en-US" dirty="0"/>
          </a:p>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sp>
        <p:nvSpPr>
          <p:cNvPr id="12" name="Slide Number Placeholder 11"/>
          <p:cNvSpPr>
            <a:spLocks noGrp="1"/>
          </p:cNvSpPr>
          <p:nvPr>
            <p:ph type="sldNum" sz="quarter" idx="12"/>
          </p:nvPr>
        </p:nvSpPr>
        <p:spPr/>
        <p:txBody>
          <a:bodyPr/>
          <a:lstStyle/>
          <a:p>
            <a:fld id="{D92B6165-2E63-41A3-8905-D7634EBC6D44}" type="slidenum">
              <a:rPr lang="en-US" smtClean="0"/>
              <a:pPr/>
              <a:t>65</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74320" y="2257367"/>
            <a:ext cx="3821430" cy="7763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74319" y="4986814"/>
            <a:ext cx="7007225" cy="17958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13" name="Straight Arrow Connector 12"/>
          <p:cNvCxnSpPr>
            <a:stCxn id="14" idx="1"/>
          </p:cNvCxnSpPr>
          <p:nvPr/>
        </p:nvCxnSpPr>
        <p:spPr>
          <a:xfrm flipH="1">
            <a:off x="4791075" y="5054084"/>
            <a:ext cx="3819526" cy="67996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610601" y="4869418"/>
            <a:ext cx="2800767" cy="369332"/>
          </a:xfrm>
          <a:prstGeom prst="rect">
            <a:avLst/>
          </a:prstGeom>
          <a:noFill/>
        </p:spPr>
        <p:txBody>
          <a:bodyPr wrap="none" rtlCol="0">
            <a:spAutoFit/>
          </a:bodyPr>
          <a:lstStyle/>
          <a:p>
            <a:r>
              <a:rPr lang="en-US" dirty="0" smtClean="0"/>
              <a:t>Boot code business logic.</a:t>
            </a:r>
            <a:endParaRPr lang="en-US" dirty="0"/>
          </a:p>
        </p:txBody>
      </p:sp>
      <p:cxnSp>
        <p:nvCxnSpPr>
          <p:cNvPr id="15" name="Straight Arrow Connector 14"/>
          <p:cNvCxnSpPr/>
          <p:nvPr/>
        </p:nvCxnSpPr>
        <p:spPr>
          <a:xfrm flipH="1">
            <a:off x="7157721" y="5808821"/>
            <a:ext cx="1452880" cy="16335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734425" y="5347156"/>
            <a:ext cx="3143250" cy="923330"/>
          </a:xfrm>
          <a:prstGeom prst="rect">
            <a:avLst/>
          </a:prstGeom>
          <a:noFill/>
        </p:spPr>
        <p:txBody>
          <a:bodyPr wrap="square" rtlCol="0">
            <a:spAutoFit/>
          </a:bodyPr>
          <a:lstStyle/>
          <a:p>
            <a:r>
              <a:rPr lang="en-US" dirty="0" smtClean="0"/>
              <a:t>Allocating continuous memory for all logical cores stacks as a whole </a:t>
            </a:r>
            <a:endParaRPr lang="en-US" dirty="0"/>
          </a:p>
        </p:txBody>
      </p:sp>
      <p:pic>
        <p:nvPicPr>
          <p:cNvPr id="2052" name="Picture 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274320" y="4130123"/>
            <a:ext cx="6307455" cy="301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55425781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SMP Booting sequence</a:t>
            </a:r>
            <a:endParaRPr lang="en-US" dirty="0"/>
          </a:p>
        </p:txBody>
      </p:sp>
      <p:sp>
        <p:nvSpPr>
          <p:cNvPr id="3" name="Content Placeholder 2"/>
          <p:cNvSpPr>
            <a:spLocks noGrp="1"/>
          </p:cNvSpPr>
          <p:nvPr>
            <p:ph idx="1"/>
          </p:nvPr>
        </p:nvSpPr>
        <p:spPr/>
        <p:txBody>
          <a:bodyPr/>
          <a:lstStyle/>
          <a:p>
            <a:r>
              <a:rPr lang="en-US" dirty="0" smtClean="0"/>
              <a:t>The process of initializing the other logical cores is divided into two parts:</a:t>
            </a:r>
          </a:p>
          <a:p>
            <a:pPr lvl="1"/>
            <a:r>
              <a:rPr lang="en-US" dirty="0" smtClean="0"/>
              <a:t>Setting the memory for the initialization:</a:t>
            </a:r>
          </a:p>
          <a:p>
            <a:pPr lvl="2"/>
            <a:r>
              <a:rPr lang="en-US" dirty="0" smtClean="0"/>
              <a:t>Moving the boot code.</a:t>
            </a:r>
          </a:p>
          <a:p>
            <a:pPr lvl="2"/>
            <a:r>
              <a:rPr lang="en-US" dirty="0" smtClean="0"/>
              <a:t>Allocating the stack.</a:t>
            </a:r>
          </a:p>
          <a:p>
            <a:pPr lvl="2"/>
            <a:r>
              <a:rPr lang="en-US" dirty="0" err="1" smtClean="0"/>
              <a:t>Ect</a:t>
            </a:r>
            <a:r>
              <a:rPr lang="en-US" dirty="0" smtClean="0"/>
              <a:t>…</a:t>
            </a:r>
          </a:p>
          <a:p>
            <a:pPr lvl="1"/>
            <a:r>
              <a:rPr lang="en-US" dirty="0" smtClean="0"/>
              <a:t>Initiating the initialization using the local APIC.</a:t>
            </a:r>
          </a:p>
          <a:p>
            <a:r>
              <a:rPr lang="en-US" dirty="0" smtClean="0"/>
              <a:t>A barrier is placed in the middle in order to make sure, all memory is set prior of initiating the command.</a:t>
            </a:r>
            <a:endParaRPr lang="en-US" dirty="0"/>
          </a:p>
          <a:p>
            <a:pPr lvl="1"/>
            <a:endParaRPr lang="en-US" dirty="0" smtClean="0"/>
          </a:p>
          <a:p>
            <a:endParaRPr lang="en-US" dirty="0"/>
          </a:p>
          <a:p>
            <a:endParaRPr lang="en-US" dirty="0" smtClean="0"/>
          </a:p>
          <a:p>
            <a:endParaRPr lang="en-US" dirty="0"/>
          </a:p>
          <a:p>
            <a:endParaRPr lang="en-US" dirty="0"/>
          </a:p>
        </p:txBody>
      </p:sp>
      <p:sp>
        <p:nvSpPr>
          <p:cNvPr id="12" name="Slide Number Placeholder 11"/>
          <p:cNvSpPr>
            <a:spLocks noGrp="1"/>
          </p:cNvSpPr>
          <p:nvPr>
            <p:ph type="sldNum" sz="quarter" idx="12"/>
          </p:nvPr>
        </p:nvSpPr>
        <p:spPr/>
        <p:txBody>
          <a:bodyPr/>
          <a:lstStyle/>
          <a:p>
            <a:fld id="{D92B6165-2E63-41A3-8905-D7634EBC6D44}" type="slidenum">
              <a:rPr lang="en-US" smtClean="0"/>
              <a:pPr/>
              <a:t>66</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0" y="3595817"/>
            <a:ext cx="4776531" cy="2981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Rectangle 3"/>
          <p:cNvSpPr/>
          <p:nvPr/>
        </p:nvSpPr>
        <p:spPr>
          <a:xfrm>
            <a:off x="104775" y="4914900"/>
            <a:ext cx="2000250" cy="581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104775" y="3743325"/>
            <a:ext cx="4791075" cy="1104900"/>
          </a:xfrm>
          <a:prstGeom prst="rect">
            <a:avLst/>
          </a:prstGeom>
          <a:noFill/>
          <a:ln w="38100">
            <a:solidFill>
              <a:srgbClr val="00B5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rot="1278845">
            <a:off x="171450" y="3952875"/>
            <a:ext cx="3539752" cy="523220"/>
          </a:xfrm>
          <a:prstGeom prst="rect">
            <a:avLst/>
          </a:prstGeom>
          <a:noFill/>
        </p:spPr>
        <p:txBody>
          <a:bodyPr wrap="none" rtlCol="0">
            <a:spAutoFit/>
          </a:bodyPr>
          <a:lstStyle/>
          <a:p>
            <a:r>
              <a:rPr lang="en-US" sz="2800" b="1" dirty="0" smtClean="0"/>
              <a:t>Setting the memory</a:t>
            </a:r>
            <a:endParaRPr lang="en-US" sz="2800" b="1" dirty="0"/>
          </a:p>
        </p:txBody>
      </p:sp>
      <p:sp>
        <p:nvSpPr>
          <p:cNvPr id="17" name="Rectangle 16"/>
          <p:cNvSpPr/>
          <p:nvPr/>
        </p:nvSpPr>
        <p:spPr>
          <a:xfrm>
            <a:off x="104775" y="5573716"/>
            <a:ext cx="4791075" cy="1104900"/>
          </a:xfrm>
          <a:prstGeom prst="rect">
            <a:avLst/>
          </a:prstGeom>
          <a:noFill/>
          <a:ln w="38100">
            <a:solidFill>
              <a:srgbClr val="00B5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rot="1278845">
            <a:off x="1019778" y="5930743"/>
            <a:ext cx="1681871" cy="523220"/>
          </a:xfrm>
          <a:prstGeom prst="rect">
            <a:avLst/>
          </a:prstGeom>
          <a:noFill/>
        </p:spPr>
        <p:txBody>
          <a:bodyPr wrap="none" rtlCol="0">
            <a:spAutoFit/>
          </a:bodyPr>
          <a:lstStyle/>
          <a:p>
            <a:r>
              <a:rPr lang="en-US" sz="2800" b="1" dirty="0" smtClean="0"/>
              <a:t>Initiating</a:t>
            </a:r>
            <a:endParaRPr lang="en-US" sz="2800" b="1" dirty="0"/>
          </a:p>
        </p:txBody>
      </p:sp>
    </p:spTree>
    <p:extLst>
      <p:ext uri="{BB962C8B-B14F-4D97-AF65-F5344CB8AC3E}">
        <p14:creationId xmlns:p14="http://schemas.microsoft.com/office/powerpoint/2010/main" xmlns="" val="109500040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SMP Booting sequence</a:t>
            </a:r>
          </a:p>
        </p:txBody>
      </p:sp>
      <p:sp>
        <p:nvSpPr>
          <p:cNvPr id="3" name="Content Placeholder 2"/>
          <p:cNvSpPr>
            <a:spLocks noGrp="1"/>
          </p:cNvSpPr>
          <p:nvPr>
            <p:ph idx="1"/>
          </p:nvPr>
        </p:nvSpPr>
        <p:spPr/>
        <p:txBody>
          <a:bodyPr/>
          <a:lstStyle/>
          <a:p>
            <a:pPr lvl="0">
              <a:buClr>
                <a:srgbClr val="4599C3"/>
              </a:buClr>
            </a:pPr>
            <a:r>
              <a:rPr lang="en-US" dirty="0" smtClean="0">
                <a:solidFill>
                  <a:srgbClr val="53565A"/>
                </a:solidFill>
              </a:rPr>
              <a:t>The </a:t>
            </a:r>
            <a:r>
              <a:rPr lang="en-US" dirty="0">
                <a:solidFill>
                  <a:srgbClr val="53565A"/>
                </a:solidFill>
              </a:rPr>
              <a:t>barrier is also used as a spinning lock </a:t>
            </a:r>
            <a:r>
              <a:rPr lang="en-US" dirty="0" smtClean="0">
                <a:solidFill>
                  <a:srgbClr val="53565A"/>
                </a:solidFill>
              </a:rPr>
              <a:t>mechanism:</a:t>
            </a:r>
          </a:p>
          <a:p>
            <a:pPr lvl="1">
              <a:buClr>
                <a:srgbClr val="4599C3"/>
              </a:buClr>
            </a:pPr>
            <a:r>
              <a:rPr lang="en-US" dirty="0" smtClean="0">
                <a:solidFill>
                  <a:srgbClr val="53565A"/>
                </a:solidFill>
              </a:rPr>
              <a:t>in </a:t>
            </a:r>
            <a:r>
              <a:rPr lang="en-US" dirty="0">
                <a:solidFill>
                  <a:srgbClr val="53565A"/>
                </a:solidFill>
              </a:rPr>
              <a:t>order to synchronize the wait for all the other logical core state initialization.</a:t>
            </a:r>
          </a:p>
          <a:p>
            <a:pPr lvl="0">
              <a:buClr>
                <a:srgbClr val="4599C3"/>
              </a:buClr>
            </a:pPr>
            <a:r>
              <a:rPr lang="en-US" dirty="0" smtClean="0">
                <a:solidFill>
                  <a:srgbClr val="53565A"/>
                </a:solidFill>
              </a:rPr>
              <a:t>The barrier is first initialize to 1 (current logical core is up to state):</a:t>
            </a:r>
          </a:p>
          <a:p>
            <a:pPr lvl="0">
              <a:buClr>
                <a:srgbClr val="4599C3"/>
              </a:buClr>
            </a:pPr>
            <a:endParaRPr lang="en-US" dirty="0">
              <a:solidFill>
                <a:srgbClr val="53565A"/>
              </a:solidFill>
            </a:endParaRPr>
          </a:p>
          <a:p>
            <a:pPr lvl="0">
              <a:buClr>
                <a:srgbClr val="4599C3"/>
              </a:buClr>
            </a:pPr>
            <a:r>
              <a:rPr lang="en-US" dirty="0" smtClean="0">
                <a:solidFill>
                  <a:srgbClr val="53565A"/>
                </a:solidFill>
              </a:rPr>
              <a:t>It will then spin wait for the completion of all the other logical cores:</a:t>
            </a:r>
          </a:p>
          <a:p>
            <a:pPr lvl="1">
              <a:buClr>
                <a:srgbClr val="4599C3"/>
              </a:buClr>
            </a:pPr>
            <a:r>
              <a:rPr lang="en-US" dirty="0" smtClean="0">
                <a:solidFill>
                  <a:srgbClr val="53565A"/>
                </a:solidFill>
              </a:rPr>
              <a:t>Also placing a fence (all inspection will only occur once all </a:t>
            </a:r>
            <a:r>
              <a:rPr lang="en-US" dirty="0" err="1" smtClean="0">
                <a:solidFill>
                  <a:srgbClr val="53565A"/>
                </a:solidFill>
              </a:rPr>
              <a:t>init</a:t>
            </a:r>
            <a:r>
              <a:rPr lang="en-US" dirty="0" smtClean="0">
                <a:solidFill>
                  <a:srgbClr val="53565A"/>
                </a:solidFill>
              </a:rPr>
              <a:t> messages were sent).</a:t>
            </a:r>
          </a:p>
          <a:p>
            <a:pPr lvl="0">
              <a:buClr>
                <a:srgbClr val="4599C3"/>
              </a:buClr>
            </a:pPr>
            <a:endParaRPr lang="en-US" dirty="0">
              <a:solidFill>
                <a:srgbClr val="53565A"/>
              </a:solidFill>
            </a:endParaRPr>
          </a:p>
          <a:p>
            <a:pPr lvl="0">
              <a:buClr>
                <a:srgbClr val="4599C3"/>
              </a:buClr>
            </a:pPr>
            <a:endParaRPr lang="en-US" dirty="0" smtClean="0">
              <a:solidFill>
                <a:srgbClr val="53565A"/>
              </a:solidFill>
            </a:endParaRPr>
          </a:p>
          <a:p>
            <a:pPr lvl="0">
              <a:buClr>
                <a:srgbClr val="4599C3"/>
              </a:buClr>
            </a:pPr>
            <a:endParaRPr lang="en-US" dirty="0">
              <a:solidFill>
                <a:srgbClr val="53565A"/>
              </a:solidFill>
            </a:endParaRPr>
          </a:p>
          <a:p>
            <a:pPr lvl="0">
              <a:buClr>
                <a:srgbClr val="4599C3"/>
              </a:buClr>
            </a:pPr>
            <a:endParaRPr lang="en-US" dirty="0" smtClean="0">
              <a:solidFill>
                <a:srgbClr val="53565A"/>
              </a:solidFill>
            </a:endParaRPr>
          </a:p>
          <a:p>
            <a:pPr lvl="0">
              <a:buClr>
                <a:srgbClr val="4599C3"/>
              </a:buClr>
            </a:pPr>
            <a:endParaRPr lang="en-US" dirty="0">
              <a:solidFill>
                <a:srgbClr val="53565A"/>
              </a:solidFill>
            </a:endParaRPr>
          </a:p>
          <a:p>
            <a:pPr marL="228600" lvl="1" indent="0">
              <a:buNone/>
            </a:pPr>
            <a:endParaRPr lang="en-US" sz="2000" dirty="0" smtClean="0"/>
          </a:p>
          <a:p>
            <a:pPr lvl="1"/>
            <a:endParaRPr lang="en-US" sz="2000" dirty="0"/>
          </a:p>
          <a:p>
            <a:endParaRPr lang="en-US" dirty="0"/>
          </a:p>
        </p:txBody>
      </p:sp>
      <p:sp>
        <p:nvSpPr>
          <p:cNvPr id="12" name="Slide Number Placeholder 11"/>
          <p:cNvSpPr>
            <a:spLocks noGrp="1"/>
          </p:cNvSpPr>
          <p:nvPr>
            <p:ph type="sldNum" sz="quarter" idx="12"/>
          </p:nvPr>
        </p:nvSpPr>
        <p:spPr/>
        <p:txBody>
          <a:bodyPr/>
          <a:lstStyle/>
          <a:p>
            <a:fld id="{D92B6165-2E63-41A3-8905-D7634EBC6D44}" type="slidenum">
              <a:rPr lang="en-US" smtClean="0"/>
              <a:pPr/>
              <a:t>67</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74320" y="2076450"/>
            <a:ext cx="2219325" cy="514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74317" y="3486150"/>
            <a:ext cx="3095625" cy="571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274320" y="4200525"/>
            <a:ext cx="2720340" cy="170940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83192812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SMP Booting sequence</a:t>
            </a:r>
          </a:p>
        </p:txBody>
      </p:sp>
      <p:sp>
        <p:nvSpPr>
          <p:cNvPr id="3" name="Content Placeholder 2"/>
          <p:cNvSpPr>
            <a:spLocks noGrp="1"/>
          </p:cNvSpPr>
          <p:nvPr>
            <p:ph idx="1"/>
          </p:nvPr>
        </p:nvSpPr>
        <p:spPr/>
        <p:txBody>
          <a:bodyPr/>
          <a:lstStyle/>
          <a:p>
            <a:pPr lvl="0">
              <a:buClr>
                <a:srgbClr val="4599C3"/>
              </a:buClr>
            </a:pPr>
            <a:r>
              <a:rPr lang="en-US" dirty="0" smtClean="0">
                <a:solidFill>
                  <a:srgbClr val="53565A"/>
                </a:solidFill>
              </a:rPr>
              <a:t>Increment is done once at each logical core, once its needed state was set, this is done via a special </a:t>
            </a:r>
            <a:r>
              <a:rPr lang="en-US" dirty="0" err="1" smtClean="0">
                <a:solidFill>
                  <a:srgbClr val="53565A"/>
                </a:solidFill>
              </a:rPr>
              <a:t>builtin</a:t>
            </a:r>
            <a:r>
              <a:rPr lang="en-US" dirty="0" smtClean="0">
                <a:solidFill>
                  <a:srgbClr val="53565A"/>
                </a:solidFill>
              </a:rPr>
              <a:t> atomic operation support the compiler provides.</a:t>
            </a:r>
          </a:p>
          <a:p>
            <a:pPr marL="228600" lvl="1" indent="0">
              <a:buNone/>
            </a:pPr>
            <a:endParaRPr lang="en-US" sz="2000" dirty="0" smtClean="0"/>
          </a:p>
          <a:p>
            <a:pPr lvl="1"/>
            <a:endParaRPr lang="en-US" sz="2000" dirty="0"/>
          </a:p>
          <a:p>
            <a:endParaRPr lang="en-US" dirty="0"/>
          </a:p>
        </p:txBody>
      </p:sp>
      <p:sp>
        <p:nvSpPr>
          <p:cNvPr id="12" name="Slide Number Placeholder 11"/>
          <p:cNvSpPr>
            <a:spLocks noGrp="1"/>
          </p:cNvSpPr>
          <p:nvPr>
            <p:ph type="sldNum" sz="quarter" idx="12"/>
          </p:nvPr>
        </p:nvSpPr>
        <p:spPr/>
        <p:txBody>
          <a:bodyPr/>
          <a:lstStyle/>
          <a:p>
            <a:fld id="{D92B6165-2E63-41A3-8905-D7634EBC6D44}" type="slidenum">
              <a:rPr lang="en-US" smtClean="0"/>
              <a:pPr/>
              <a:t>68</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74320" y="1676400"/>
            <a:ext cx="2857500" cy="1028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54249108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SMP Booting sequence</a:t>
            </a:r>
          </a:p>
        </p:txBody>
      </p:sp>
      <p:sp>
        <p:nvSpPr>
          <p:cNvPr id="3" name="Content Placeholder 2"/>
          <p:cNvSpPr>
            <a:spLocks noGrp="1"/>
          </p:cNvSpPr>
          <p:nvPr>
            <p:ph idx="1"/>
          </p:nvPr>
        </p:nvSpPr>
        <p:spPr/>
        <p:txBody>
          <a:bodyPr/>
          <a:lstStyle/>
          <a:p>
            <a:pPr lvl="0">
              <a:buClr>
                <a:srgbClr val="4599C3"/>
              </a:buClr>
            </a:pPr>
            <a:r>
              <a:rPr lang="en-US" dirty="0" smtClean="0">
                <a:solidFill>
                  <a:srgbClr val="53565A"/>
                </a:solidFill>
              </a:rPr>
              <a:t>In order to initialize all the other logical cores, the local pic will be used.</a:t>
            </a:r>
          </a:p>
          <a:p>
            <a:pPr lvl="0">
              <a:buClr>
                <a:srgbClr val="4599C3"/>
              </a:buClr>
            </a:pPr>
            <a:r>
              <a:rPr lang="en-US" dirty="0" smtClean="0">
                <a:solidFill>
                  <a:srgbClr val="53565A"/>
                </a:solidFill>
              </a:rPr>
              <a:t>Local pic support – Inter processing interrupts (act as messaging mechanism between different logical cores).</a:t>
            </a:r>
          </a:p>
          <a:p>
            <a:pPr lvl="0">
              <a:buClr>
                <a:srgbClr val="4599C3"/>
              </a:buClr>
            </a:pPr>
            <a:r>
              <a:rPr lang="en-US" dirty="0" smtClean="0">
                <a:solidFill>
                  <a:srgbClr val="53565A"/>
                </a:solidFill>
              </a:rPr>
              <a:t>Issuing an IPI is done via the APIC interrupt control register (ICR).</a:t>
            </a:r>
          </a:p>
          <a:p>
            <a:pPr lvl="0">
              <a:buClr>
                <a:srgbClr val="4599C3"/>
              </a:buClr>
            </a:pPr>
            <a:endParaRPr lang="en-US" dirty="0" smtClean="0">
              <a:solidFill>
                <a:srgbClr val="53565A"/>
              </a:solidFill>
            </a:endParaRPr>
          </a:p>
          <a:p>
            <a:pPr marL="228600" lvl="1" indent="0">
              <a:buNone/>
            </a:pPr>
            <a:endParaRPr lang="en-US" sz="2000" dirty="0" smtClean="0"/>
          </a:p>
          <a:p>
            <a:pPr lvl="1"/>
            <a:endParaRPr lang="en-US" sz="2000" dirty="0"/>
          </a:p>
          <a:p>
            <a:endParaRPr lang="en-US" dirty="0"/>
          </a:p>
        </p:txBody>
      </p:sp>
      <p:sp>
        <p:nvSpPr>
          <p:cNvPr id="12" name="Slide Number Placeholder 11"/>
          <p:cNvSpPr>
            <a:spLocks noGrp="1"/>
          </p:cNvSpPr>
          <p:nvPr>
            <p:ph type="sldNum" sz="quarter" idx="12"/>
          </p:nvPr>
        </p:nvSpPr>
        <p:spPr/>
        <p:txBody>
          <a:bodyPr/>
          <a:lstStyle/>
          <a:p>
            <a:fld id="{D92B6165-2E63-41A3-8905-D7634EBC6D44}" type="slidenum">
              <a:rPr lang="en-US" smtClean="0"/>
              <a:pPr/>
              <a:t>69</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74320" y="2390775"/>
            <a:ext cx="4867275" cy="4467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5" name="Straight Arrow Connector 4"/>
          <p:cNvCxnSpPr/>
          <p:nvPr/>
        </p:nvCxnSpPr>
        <p:spPr>
          <a:xfrm flipH="1" flipV="1">
            <a:off x="1695451" y="2705101"/>
            <a:ext cx="4981574" cy="54292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838950" y="3038474"/>
            <a:ext cx="5210175" cy="646331"/>
          </a:xfrm>
          <a:prstGeom prst="rect">
            <a:avLst/>
          </a:prstGeom>
          <a:noFill/>
        </p:spPr>
        <p:txBody>
          <a:bodyPr wrap="square" rtlCol="0">
            <a:spAutoFit/>
          </a:bodyPr>
          <a:lstStyle/>
          <a:p>
            <a:r>
              <a:rPr lang="en-US" dirty="0" smtClean="0"/>
              <a:t>Logical id of the destination local APIC, according to the destination protocol. </a:t>
            </a:r>
            <a:endParaRPr lang="en-US" dirty="0"/>
          </a:p>
        </p:txBody>
      </p:sp>
      <p:cxnSp>
        <p:nvCxnSpPr>
          <p:cNvPr id="10" name="Straight Arrow Connector 9"/>
          <p:cNvCxnSpPr/>
          <p:nvPr/>
        </p:nvCxnSpPr>
        <p:spPr>
          <a:xfrm flipH="1">
            <a:off x="4448175" y="4371975"/>
            <a:ext cx="2228850" cy="6667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677025" y="3978056"/>
            <a:ext cx="5210175" cy="646331"/>
          </a:xfrm>
          <a:prstGeom prst="rect">
            <a:avLst/>
          </a:prstGeom>
          <a:noFill/>
        </p:spPr>
        <p:txBody>
          <a:bodyPr wrap="square" rtlCol="0">
            <a:spAutoFit/>
          </a:bodyPr>
          <a:lstStyle/>
          <a:p>
            <a:r>
              <a:rPr lang="en-US" dirty="0" smtClean="0"/>
              <a:t>What are we going to produce for the destination processor: for example – interrupt.</a:t>
            </a:r>
            <a:endParaRPr lang="en-US" dirty="0"/>
          </a:p>
        </p:txBody>
      </p:sp>
      <p:cxnSp>
        <p:nvCxnSpPr>
          <p:cNvPr id="16" name="Straight Arrow Connector 15"/>
          <p:cNvCxnSpPr/>
          <p:nvPr/>
        </p:nvCxnSpPr>
        <p:spPr>
          <a:xfrm flipH="1" flipV="1">
            <a:off x="1628775" y="3876676"/>
            <a:ext cx="5991225" cy="1752599"/>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772400" y="5306109"/>
            <a:ext cx="4505325" cy="646331"/>
          </a:xfrm>
          <a:prstGeom prst="rect">
            <a:avLst/>
          </a:prstGeom>
          <a:noFill/>
        </p:spPr>
        <p:txBody>
          <a:bodyPr wrap="square" rtlCol="0">
            <a:spAutoFit/>
          </a:bodyPr>
          <a:lstStyle/>
          <a:p>
            <a:r>
              <a:rPr lang="en-US" dirty="0" smtClean="0"/>
              <a:t>No shorthand – use the destination described in the destination field.</a:t>
            </a:r>
            <a:endParaRPr lang="en-US" dirty="0"/>
          </a:p>
        </p:txBody>
      </p:sp>
      <p:cxnSp>
        <p:nvCxnSpPr>
          <p:cNvPr id="19" name="Straight Arrow Connector 18"/>
          <p:cNvCxnSpPr/>
          <p:nvPr/>
        </p:nvCxnSpPr>
        <p:spPr>
          <a:xfrm flipH="1" flipV="1">
            <a:off x="4905376" y="5629276"/>
            <a:ext cx="2409824" cy="64914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381875" y="5989855"/>
            <a:ext cx="4505325" cy="646331"/>
          </a:xfrm>
          <a:prstGeom prst="rect">
            <a:avLst/>
          </a:prstGeom>
          <a:noFill/>
        </p:spPr>
        <p:txBody>
          <a:bodyPr wrap="square" rtlCol="0">
            <a:spAutoFit/>
          </a:bodyPr>
          <a:lstStyle/>
          <a:p>
            <a:r>
              <a:rPr lang="en-US" dirty="0" smtClean="0"/>
              <a:t>Read only status, indicating if the APIC sent its last request or doing nothing.</a:t>
            </a:r>
            <a:endParaRPr lang="en-US" dirty="0"/>
          </a:p>
        </p:txBody>
      </p:sp>
    </p:spTree>
    <p:extLst>
      <p:ext uri="{BB962C8B-B14F-4D97-AF65-F5344CB8AC3E}">
        <p14:creationId xmlns:p14="http://schemas.microsoft.com/office/powerpoint/2010/main" xmlns="" val="377125451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Emulation </a:t>
            </a:r>
            <a:r>
              <a:rPr lang="en-US" dirty="0" smtClean="0"/>
              <a:t>- Interpreter</a:t>
            </a:r>
            <a:endParaRPr lang="en-US" dirty="0"/>
          </a:p>
        </p:txBody>
      </p:sp>
      <p:sp>
        <p:nvSpPr>
          <p:cNvPr id="3" name="Content Placeholder 2"/>
          <p:cNvSpPr>
            <a:spLocks noGrp="1"/>
          </p:cNvSpPr>
          <p:nvPr>
            <p:ph idx="1"/>
          </p:nvPr>
        </p:nvSpPr>
        <p:spPr/>
        <p:txBody>
          <a:bodyPr/>
          <a:lstStyle/>
          <a:p>
            <a:r>
              <a:rPr lang="en-US" sz="2400" dirty="0" smtClean="0"/>
              <a:t>Most naïve interpreter – </a:t>
            </a:r>
          </a:p>
          <a:p>
            <a:pPr lvl="1"/>
            <a:r>
              <a:rPr lang="en-US" sz="2000" dirty="0" smtClean="0"/>
              <a:t>Source </a:t>
            </a:r>
            <a:r>
              <a:rPr lang="en-US" sz="2000" dirty="0" err="1" smtClean="0"/>
              <a:t>cpu</a:t>
            </a:r>
            <a:r>
              <a:rPr lang="en-US" sz="2000" dirty="0" smtClean="0"/>
              <a:t> state is managed in interpreter virtual memory space.</a:t>
            </a:r>
          </a:p>
          <a:p>
            <a:pPr lvl="1"/>
            <a:r>
              <a:rPr lang="en-US" sz="2000" dirty="0" smtClean="0"/>
              <a:t>No use of registers directly, all is written in high level language (C in this case).</a:t>
            </a:r>
          </a:p>
          <a:p>
            <a:pPr lvl="1"/>
            <a:r>
              <a:rPr lang="en-US" sz="2000" dirty="0" smtClean="0"/>
              <a:t>Many conditions In the main loop on the way to retrieve the right interpretation routine.</a:t>
            </a:r>
          </a:p>
          <a:p>
            <a:pPr lvl="1"/>
            <a:r>
              <a:rPr lang="en-US" sz="2000" dirty="0" smtClean="0"/>
              <a:t>Each source cycle is paid in dozens and hundreds of target cycles.</a:t>
            </a:r>
          </a:p>
          <a:p>
            <a:pPr marL="228600" lvl="1" indent="0">
              <a:buNone/>
            </a:pPr>
            <a:endParaRPr lang="en-US" sz="2000" dirty="0" smtClean="0"/>
          </a:p>
          <a:p>
            <a:pPr lvl="1"/>
            <a:endParaRPr lang="en-US" sz="2000" dirty="0"/>
          </a:p>
          <a:p>
            <a:endParaRPr lang="en-US" dirty="0"/>
          </a:p>
        </p:txBody>
      </p:sp>
      <p:sp>
        <p:nvSpPr>
          <p:cNvPr id="12" name="Slide Number Placeholder 11"/>
          <p:cNvSpPr>
            <a:spLocks noGrp="1"/>
          </p:cNvSpPr>
          <p:nvPr>
            <p:ph type="sldNum" sz="quarter" idx="12"/>
          </p:nvPr>
        </p:nvSpPr>
        <p:spPr/>
        <p:txBody>
          <a:bodyPr/>
          <a:lstStyle/>
          <a:p>
            <a:fld id="{D92B6165-2E63-41A3-8905-D7634EBC6D44}" type="slidenum">
              <a:rPr lang="en-US" smtClean="0"/>
              <a:pPr/>
              <a:t>7</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461377" y="2771297"/>
            <a:ext cx="4270375" cy="408670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449220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SMP Booting sequence</a:t>
            </a:r>
          </a:p>
        </p:txBody>
      </p:sp>
      <p:sp>
        <p:nvSpPr>
          <p:cNvPr id="3" name="Content Placeholder 2"/>
          <p:cNvSpPr>
            <a:spLocks noGrp="1"/>
          </p:cNvSpPr>
          <p:nvPr>
            <p:ph idx="1"/>
          </p:nvPr>
        </p:nvSpPr>
        <p:spPr/>
        <p:txBody>
          <a:bodyPr/>
          <a:lstStyle/>
          <a:p>
            <a:pPr lvl="0">
              <a:buClr>
                <a:srgbClr val="4599C3"/>
              </a:buClr>
            </a:pPr>
            <a:r>
              <a:rPr lang="en-US" dirty="0" err="1" smtClean="0">
                <a:solidFill>
                  <a:srgbClr val="53565A"/>
                </a:solidFill>
              </a:rPr>
              <a:t>IncludeOS</a:t>
            </a:r>
            <a:r>
              <a:rPr lang="en-US" dirty="0" smtClean="0">
                <a:solidFill>
                  <a:srgbClr val="53565A"/>
                </a:solidFill>
              </a:rPr>
              <a:t> is going to trig a virtual IRQ against all other local APIC from the current logical core local APIC</a:t>
            </a:r>
            <a:r>
              <a:rPr lang="en-US" dirty="0" smtClean="0">
                <a:solidFill>
                  <a:srgbClr val="53565A"/>
                </a:solidFill>
              </a:rPr>
              <a:t>:</a:t>
            </a:r>
          </a:p>
          <a:p>
            <a:pPr lvl="0">
              <a:buClr>
                <a:srgbClr val="4599C3"/>
              </a:buClr>
            </a:pPr>
            <a:endParaRPr lang="en-US" dirty="0" smtClean="0">
              <a:solidFill>
                <a:srgbClr val="53565A"/>
              </a:solidFill>
            </a:endParaRPr>
          </a:p>
          <a:p>
            <a:pPr lvl="0">
              <a:buClr>
                <a:srgbClr val="4599C3"/>
              </a:buClr>
            </a:pPr>
            <a:endParaRPr lang="en-US" dirty="0" smtClean="0">
              <a:solidFill>
                <a:srgbClr val="53565A"/>
              </a:solidFill>
            </a:endParaRPr>
          </a:p>
          <a:p>
            <a:pPr lvl="0">
              <a:buClr>
                <a:srgbClr val="4599C3"/>
              </a:buClr>
            </a:pPr>
            <a:endParaRPr lang="en-US" dirty="0" smtClean="0">
              <a:solidFill>
                <a:srgbClr val="53565A"/>
              </a:solidFill>
            </a:endParaRPr>
          </a:p>
          <a:p>
            <a:pPr lvl="0">
              <a:buClr>
                <a:srgbClr val="4599C3"/>
              </a:buClr>
            </a:pPr>
            <a:endParaRPr lang="en-US" dirty="0" smtClean="0">
              <a:solidFill>
                <a:srgbClr val="53565A"/>
              </a:solidFill>
            </a:endParaRPr>
          </a:p>
          <a:p>
            <a:pPr lvl="0">
              <a:buClr>
                <a:srgbClr val="4599C3"/>
              </a:buClr>
            </a:pPr>
            <a:endParaRPr lang="en-US" dirty="0" smtClean="0">
              <a:solidFill>
                <a:srgbClr val="53565A"/>
              </a:solidFill>
            </a:endParaRPr>
          </a:p>
          <a:p>
            <a:pPr lvl="0">
              <a:buClr>
                <a:srgbClr val="4599C3"/>
              </a:buClr>
            </a:pPr>
            <a:r>
              <a:rPr lang="en-US" dirty="0" smtClean="0">
                <a:solidFill>
                  <a:srgbClr val="53565A"/>
                </a:solidFill>
              </a:rPr>
              <a:t>Vector 0x00 value interrupt will cause</a:t>
            </a:r>
          </a:p>
          <a:p>
            <a:pPr lvl="0">
              <a:buClr>
                <a:srgbClr val="4599C3"/>
              </a:buClr>
              <a:buNone/>
            </a:pPr>
            <a:r>
              <a:rPr lang="en-US" dirty="0" smtClean="0">
                <a:solidFill>
                  <a:srgbClr val="53565A"/>
                </a:solidFill>
              </a:rPr>
              <a:t>A reset at current un responsive </a:t>
            </a:r>
          </a:p>
          <a:p>
            <a:pPr lvl="0">
              <a:buClr>
                <a:srgbClr val="4599C3"/>
              </a:buClr>
              <a:buNone/>
            </a:pPr>
            <a:r>
              <a:rPr lang="en-US" dirty="0" smtClean="0">
                <a:solidFill>
                  <a:srgbClr val="53565A"/>
                </a:solidFill>
              </a:rPr>
              <a:t>Application processors. </a:t>
            </a:r>
            <a:endParaRPr lang="en-US" dirty="0" smtClean="0">
              <a:solidFill>
                <a:srgbClr val="53565A"/>
              </a:solidFill>
            </a:endParaRPr>
          </a:p>
          <a:p>
            <a:pPr lvl="0">
              <a:buClr>
                <a:srgbClr val="4599C3"/>
              </a:buClr>
            </a:pPr>
            <a:r>
              <a:rPr lang="en-US" dirty="0" smtClean="0">
                <a:solidFill>
                  <a:srgbClr val="53565A"/>
                </a:solidFill>
              </a:rPr>
              <a:t>Each newly initialized core will do the following:</a:t>
            </a:r>
          </a:p>
          <a:p>
            <a:pPr lvl="1">
              <a:buClr>
                <a:srgbClr val="4599C3"/>
              </a:buClr>
            </a:pPr>
            <a:r>
              <a:rPr lang="en-US" dirty="0" smtClean="0">
                <a:solidFill>
                  <a:srgbClr val="53565A"/>
                </a:solidFill>
              </a:rPr>
              <a:t>Will run a minimum bios code.</a:t>
            </a:r>
          </a:p>
          <a:p>
            <a:pPr lvl="1">
              <a:buClr>
                <a:srgbClr val="4599C3"/>
              </a:buClr>
            </a:pPr>
            <a:r>
              <a:rPr lang="en-US" dirty="0" smtClean="0">
                <a:solidFill>
                  <a:srgbClr val="53565A"/>
                </a:solidFill>
              </a:rPr>
              <a:t>Will end up in real mode with the capability to receive interrupts and on halt.</a:t>
            </a:r>
            <a:endParaRPr lang="en-US" dirty="0" smtClean="0">
              <a:solidFill>
                <a:srgbClr val="53565A"/>
              </a:solidFill>
            </a:endParaRPr>
          </a:p>
          <a:p>
            <a:pPr lvl="0">
              <a:buClr>
                <a:srgbClr val="4599C3"/>
              </a:buClr>
            </a:pPr>
            <a:endParaRPr lang="en-US" dirty="0">
              <a:solidFill>
                <a:srgbClr val="53565A"/>
              </a:solidFill>
            </a:endParaRPr>
          </a:p>
          <a:p>
            <a:pPr lvl="0">
              <a:buClr>
                <a:srgbClr val="4599C3"/>
              </a:buClr>
            </a:pPr>
            <a:endParaRPr lang="en-US" dirty="0" smtClean="0">
              <a:solidFill>
                <a:srgbClr val="53565A"/>
              </a:solidFill>
            </a:endParaRPr>
          </a:p>
          <a:p>
            <a:pPr lvl="0">
              <a:buClr>
                <a:srgbClr val="4599C3"/>
              </a:buClr>
            </a:pPr>
            <a:endParaRPr lang="en-US" dirty="0">
              <a:solidFill>
                <a:srgbClr val="53565A"/>
              </a:solidFill>
            </a:endParaRPr>
          </a:p>
          <a:p>
            <a:pPr lvl="0">
              <a:buClr>
                <a:srgbClr val="4599C3"/>
              </a:buClr>
            </a:pPr>
            <a:endParaRPr lang="en-US" dirty="0" smtClean="0">
              <a:solidFill>
                <a:srgbClr val="53565A"/>
              </a:solidFill>
            </a:endParaRPr>
          </a:p>
          <a:p>
            <a:pPr lvl="0">
              <a:buClr>
                <a:srgbClr val="4599C3"/>
              </a:buClr>
            </a:pPr>
            <a:endParaRPr lang="en-US" dirty="0">
              <a:solidFill>
                <a:srgbClr val="53565A"/>
              </a:solidFill>
            </a:endParaRPr>
          </a:p>
          <a:p>
            <a:pPr lvl="0">
              <a:buClr>
                <a:srgbClr val="4599C3"/>
              </a:buClr>
            </a:pPr>
            <a:endParaRPr lang="en-US" dirty="0" smtClean="0">
              <a:solidFill>
                <a:srgbClr val="53565A"/>
              </a:solidFill>
            </a:endParaRPr>
          </a:p>
          <a:p>
            <a:pPr lvl="0">
              <a:buClr>
                <a:srgbClr val="4599C3"/>
              </a:buClr>
            </a:pPr>
            <a:endParaRPr lang="en-US" dirty="0" smtClean="0">
              <a:solidFill>
                <a:srgbClr val="53565A"/>
              </a:solidFill>
            </a:endParaRPr>
          </a:p>
          <a:p>
            <a:pPr marL="228600" lvl="1" indent="0">
              <a:buNone/>
            </a:pPr>
            <a:endParaRPr lang="en-US" sz="2000" dirty="0" smtClean="0"/>
          </a:p>
          <a:p>
            <a:pPr lvl="1"/>
            <a:endParaRPr lang="en-US" sz="2000" dirty="0"/>
          </a:p>
          <a:p>
            <a:endParaRPr lang="en-US" dirty="0"/>
          </a:p>
        </p:txBody>
      </p:sp>
      <p:sp>
        <p:nvSpPr>
          <p:cNvPr id="12" name="Slide Number Placeholder 11"/>
          <p:cNvSpPr>
            <a:spLocks noGrp="1"/>
          </p:cNvSpPr>
          <p:nvPr>
            <p:ph type="sldNum" sz="quarter" idx="12"/>
          </p:nvPr>
        </p:nvSpPr>
        <p:spPr/>
        <p:txBody>
          <a:bodyPr/>
          <a:lstStyle/>
          <a:p>
            <a:fld id="{D92B6165-2E63-41A3-8905-D7634EBC6D44}" type="slidenum">
              <a:rPr lang="en-US" smtClean="0"/>
              <a:pPr/>
              <a:t>70</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74320" y="1762125"/>
            <a:ext cx="4143375" cy="1905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5" name="Straight Arrow Connector 4"/>
          <p:cNvCxnSpPr/>
          <p:nvPr/>
        </p:nvCxnSpPr>
        <p:spPr>
          <a:xfrm flipH="1">
            <a:off x="4417695" y="2790825"/>
            <a:ext cx="1525906" cy="952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486525" y="2800350"/>
            <a:ext cx="4257675" cy="646331"/>
          </a:xfrm>
          <a:prstGeom prst="rect">
            <a:avLst/>
          </a:prstGeom>
          <a:noFill/>
        </p:spPr>
        <p:txBody>
          <a:bodyPr wrap="square" rtlCol="0">
            <a:spAutoFit/>
          </a:bodyPr>
          <a:lstStyle/>
          <a:p>
            <a:r>
              <a:rPr lang="en-US" dirty="0" smtClean="0"/>
              <a:t>Sending an interrupt to a selected Local APIC (designated by the logical ID)</a:t>
            </a:r>
            <a:endParaRPr lang="en-US" dirty="0"/>
          </a:p>
        </p:txBody>
      </p:sp>
      <p:cxnSp>
        <p:nvCxnSpPr>
          <p:cNvPr id="13" name="Straight Arrow Connector 12"/>
          <p:cNvCxnSpPr/>
          <p:nvPr/>
        </p:nvCxnSpPr>
        <p:spPr>
          <a:xfrm flipH="1" flipV="1">
            <a:off x="4086225" y="3371850"/>
            <a:ext cx="2152651" cy="47625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238876" y="3618131"/>
            <a:ext cx="4257675" cy="646331"/>
          </a:xfrm>
          <a:prstGeom prst="rect">
            <a:avLst/>
          </a:prstGeom>
          <a:noFill/>
        </p:spPr>
        <p:txBody>
          <a:bodyPr wrap="square" rtlCol="0">
            <a:spAutoFit/>
          </a:bodyPr>
          <a:lstStyle/>
          <a:p>
            <a:r>
              <a:rPr lang="en-US" dirty="0" smtClean="0"/>
              <a:t>Polling the APIC by reading its status work, until sending the interrupt is done.</a:t>
            </a:r>
            <a:endParaRPr lang="en-US" dirty="0"/>
          </a:p>
        </p:txBody>
      </p:sp>
      <p:cxnSp>
        <p:nvCxnSpPr>
          <p:cNvPr id="15" name="Straight Arrow Connector 14"/>
          <p:cNvCxnSpPr/>
          <p:nvPr/>
        </p:nvCxnSpPr>
        <p:spPr>
          <a:xfrm flipH="1">
            <a:off x="4399597" y="2314575"/>
            <a:ext cx="2344103" cy="2667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743699" y="2078593"/>
            <a:ext cx="4257675" cy="369332"/>
          </a:xfrm>
          <a:prstGeom prst="rect">
            <a:avLst/>
          </a:prstGeom>
          <a:noFill/>
        </p:spPr>
        <p:txBody>
          <a:bodyPr wrap="square" rtlCol="0">
            <a:spAutoFit/>
          </a:bodyPr>
          <a:lstStyle/>
          <a:p>
            <a:r>
              <a:rPr lang="en-US" dirty="0" smtClean="0"/>
              <a:t>Vector == 0x0</a:t>
            </a:r>
            <a:endParaRPr lang="en-US" dirty="0"/>
          </a:p>
        </p:txBody>
      </p:sp>
      <p:cxnSp>
        <p:nvCxnSpPr>
          <p:cNvPr id="16" name="Straight Arrow Connector 14"/>
          <p:cNvCxnSpPr/>
          <p:nvPr/>
        </p:nvCxnSpPr>
        <p:spPr>
          <a:xfrm flipH="1">
            <a:off x="2418397" y="1628775"/>
            <a:ext cx="2344103" cy="2667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762500" y="1444109"/>
            <a:ext cx="4288353" cy="369332"/>
          </a:xfrm>
          <a:prstGeom prst="rect">
            <a:avLst/>
          </a:prstGeom>
          <a:noFill/>
        </p:spPr>
        <p:txBody>
          <a:bodyPr wrap="none" rtlCol="0">
            <a:spAutoFit/>
          </a:bodyPr>
          <a:lstStyle/>
          <a:p>
            <a:r>
              <a:rPr lang="en-US" dirty="0" smtClean="0"/>
              <a:t>The code to initiate a single logical core.</a:t>
            </a:r>
            <a:endParaRPr lang="en-US" dirty="0"/>
          </a:p>
        </p:txBody>
      </p:sp>
    </p:spTree>
    <p:extLst>
      <p:ext uri="{BB962C8B-B14F-4D97-AF65-F5344CB8AC3E}">
        <p14:creationId xmlns:p14="http://schemas.microsoft.com/office/powerpoint/2010/main" xmlns="" val="64035744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SMP Booting sequence</a:t>
            </a:r>
          </a:p>
        </p:txBody>
      </p:sp>
      <p:sp>
        <p:nvSpPr>
          <p:cNvPr id="3" name="Content Placeholder 2"/>
          <p:cNvSpPr>
            <a:spLocks noGrp="1"/>
          </p:cNvSpPr>
          <p:nvPr>
            <p:ph idx="1"/>
          </p:nvPr>
        </p:nvSpPr>
        <p:spPr/>
        <p:txBody>
          <a:bodyPr/>
          <a:lstStyle/>
          <a:p>
            <a:pPr lvl="0">
              <a:buClr>
                <a:srgbClr val="4599C3"/>
              </a:buClr>
            </a:pPr>
            <a:r>
              <a:rPr lang="en-US" dirty="0" smtClean="0">
                <a:solidFill>
                  <a:srgbClr val="53565A"/>
                </a:solidFill>
              </a:rPr>
              <a:t>Increment is done once at each logical core, once its needed state was set, this is done via a special </a:t>
            </a:r>
            <a:r>
              <a:rPr lang="en-US" dirty="0" err="1" smtClean="0">
                <a:solidFill>
                  <a:srgbClr val="53565A"/>
                </a:solidFill>
              </a:rPr>
              <a:t>builtin</a:t>
            </a:r>
            <a:r>
              <a:rPr lang="en-US" dirty="0" smtClean="0">
                <a:solidFill>
                  <a:srgbClr val="53565A"/>
                </a:solidFill>
              </a:rPr>
              <a:t> atomic operation support the compiler provides.</a:t>
            </a:r>
          </a:p>
          <a:p>
            <a:pPr marL="228600" lvl="1" indent="0">
              <a:buNone/>
            </a:pPr>
            <a:endParaRPr lang="en-US" sz="2000" dirty="0" smtClean="0"/>
          </a:p>
          <a:p>
            <a:pPr lvl="1"/>
            <a:endParaRPr lang="en-US" sz="2000" dirty="0"/>
          </a:p>
          <a:p>
            <a:endParaRPr lang="en-US" dirty="0"/>
          </a:p>
        </p:txBody>
      </p:sp>
      <p:sp>
        <p:nvSpPr>
          <p:cNvPr id="12" name="Slide Number Placeholder 11"/>
          <p:cNvSpPr>
            <a:spLocks noGrp="1"/>
          </p:cNvSpPr>
          <p:nvPr>
            <p:ph type="sldNum" sz="quarter" idx="12"/>
          </p:nvPr>
        </p:nvSpPr>
        <p:spPr/>
        <p:txBody>
          <a:bodyPr/>
          <a:lstStyle/>
          <a:p>
            <a:fld id="{D92B6165-2E63-41A3-8905-D7634EBC6D44}" type="slidenum">
              <a:rPr lang="en-US" smtClean="0"/>
              <a:pPr/>
              <a:t>71</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74320" y="1676400"/>
            <a:ext cx="2857500" cy="1028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19047491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 Heap memory</a:t>
            </a:r>
            <a:endParaRPr lang="en-US" dirty="0"/>
          </a:p>
        </p:txBody>
      </p:sp>
      <p:sp>
        <p:nvSpPr>
          <p:cNvPr id="3" name="Content Placeholder 2"/>
          <p:cNvSpPr>
            <a:spLocks noGrp="1"/>
          </p:cNvSpPr>
          <p:nvPr>
            <p:ph idx="1"/>
          </p:nvPr>
        </p:nvSpPr>
        <p:spPr/>
        <p:txBody>
          <a:bodyPr/>
          <a:lstStyle/>
          <a:p>
            <a:r>
              <a:rPr lang="en-US" sz="2800" dirty="0" smtClean="0"/>
              <a:t>Heap start memory is randomized:</a:t>
            </a:r>
          </a:p>
          <a:p>
            <a:pPr marL="228600" lvl="1" indent="0">
              <a:buNone/>
            </a:pPr>
            <a:endParaRPr lang="en-US" sz="2000" dirty="0" smtClean="0"/>
          </a:p>
          <a:p>
            <a:pPr lvl="1"/>
            <a:endParaRPr lang="en-US" sz="2000" dirty="0"/>
          </a:p>
          <a:p>
            <a:endParaRPr lang="en-US" dirty="0"/>
          </a:p>
        </p:txBody>
      </p:sp>
      <p:sp>
        <p:nvSpPr>
          <p:cNvPr id="12" name="Slide Number Placeholder 11"/>
          <p:cNvSpPr>
            <a:spLocks noGrp="1"/>
          </p:cNvSpPr>
          <p:nvPr>
            <p:ph type="sldNum" sz="quarter" idx="12"/>
          </p:nvPr>
        </p:nvSpPr>
        <p:spPr/>
        <p:txBody>
          <a:bodyPr/>
          <a:lstStyle/>
          <a:p>
            <a:fld id="{D92B6165-2E63-41A3-8905-D7634EBC6D44}" type="slidenum">
              <a:rPr lang="en-US" smtClean="0"/>
              <a:pPr/>
              <a:t>72</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74320" y="1490663"/>
            <a:ext cx="8296275" cy="3876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Rectangle 3"/>
          <p:cNvSpPr/>
          <p:nvPr/>
        </p:nvSpPr>
        <p:spPr>
          <a:xfrm>
            <a:off x="406400" y="3162300"/>
            <a:ext cx="5130800" cy="1397000"/>
          </a:xfrm>
          <a:prstGeom prst="rect">
            <a:avLst/>
          </a:prstGeom>
          <a:no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xmlns="" val="414936568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 Stack overflow protection</a:t>
            </a:r>
            <a:endParaRPr lang="en-US" dirty="0"/>
          </a:p>
        </p:txBody>
      </p:sp>
      <p:sp>
        <p:nvSpPr>
          <p:cNvPr id="3" name="Content Placeholder 2"/>
          <p:cNvSpPr>
            <a:spLocks noGrp="1"/>
          </p:cNvSpPr>
          <p:nvPr>
            <p:ph idx="1"/>
          </p:nvPr>
        </p:nvSpPr>
        <p:spPr/>
        <p:txBody>
          <a:bodyPr/>
          <a:lstStyle/>
          <a:p>
            <a:pPr marL="228600" lvl="1" indent="0">
              <a:buNone/>
            </a:pPr>
            <a:endParaRPr lang="en-US" sz="2000" dirty="0" smtClean="0"/>
          </a:p>
          <a:p>
            <a:pPr lvl="1"/>
            <a:endParaRPr lang="en-US" sz="2000" dirty="0"/>
          </a:p>
          <a:p>
            <a:endParaRPr lang="en-US" dirty="0"/>
          </a:p>
        </p:txBody>
      </p:sp>
      <p:sp>
        <p:nvSpPr>
          <p:cNvPr id="12" name="Slide Number Placeholder 11"/>
          <p:cNvSpPr>
            <a:spLocks noGrp="1"/>
          </p:cNvSpPr>
          <p:nvPr>
            <p:ph type="sldNum" sz="quarter" idx="12"/>
          </p:nvPr>
        </p:nvSpPr>
        <p:spPr/>
        <p:txBody>
          <a:bodyPr/>
          <a:lstStyle/>
          <a:p>
            <a:fld id="{D92B6165-2E63-41A3-8905-D7634EBC6D44}" type="slidenum">
              <a:rPr lang="en-US" smtClean="0"/>
              <a:pPr/>
              <a:t>73</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spTree>
    <p:extLst>
      <p:ext uri="{BB962C8B-B14F-4D97-AF65-F5344CB8AC3E}">
        <p14:creationId xmlns:p14="http://schemas.microsoft.com/office/powerpoint/2010/main" xmlns="" val="56331530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400671496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Emulation </a:t>
            </a:r>
            <a:r>
              <a:rPr lang="en-US" dirty="0" smtClean="0"/>
              <a:t>- </a:t>
            </a:r>
            <a:r>
              <a:rPr lang="en-US" dirty="0"/>
              <a:t>Interpreter</a:t>
            </a:r>
          </a:p>
        </p:txBody>
      </p:sp>
      <p:sp>
        <p:nvSpPr>
          <p:cNvPr id="3" name="Content Placeholder 2"/>
          <p:cNvSpPr>
            <a:spLocks noGrp="1"/>
          </p:cNvSpPr>
          <p:nvPr>
            <p:ph idx="1"/>
          </p:nvPr>
        </p:nvSpPr>
        <p:spPr/>
        <p:txBody>
          <a:bodyPr/>
          <a:lstStyle/>
          <a:p>
            <a:pPr marL="228600" lvl="1" indent="0">
              <a:buNone/>
            </a:pPr>
            <a:endParaRPr lang="en-US" sz="2000" dirty="0" smtClean="0"/>
          </a:p>
          <a:p>
            <a:pPr lvl="1"/>
            <a:endParaRPr lang="en-US" sz="2000" dirty="0"/>
          </a:p>
          <a:p>
            <a:endParaRPr lang="en-US" dirty="0"/>
          </a:p>
        </p:txBody>
      </p:sp>
      <p:sp>
        <p:nvSpPr>
          <p:cNvPr id="12" name="Slide Number Placeholder 11"/>
          <p:cNvSpPr>
            <a:spLocks noGrp="1"/>
          </p:cNvSpPr>
          <p:nvPr>
            <p:ph type="sldNum" sz="quarter" idx="12"/>
          </p:nvPr>
        </p:nvSpPr>
        <p:spPr/>
        <p:txBody>
          <a:bodyPr/>
          <a:lstStyle/>
          <a:p>
            <a:fld id="{D92B6165-2E63-41A3-8905-D7634EBC6D44}" type="slidenum">
              <a:rPr lang="en-US" smtClean="0"/>
              <a:pPr/>
              <a:t>8</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0" y="743466"/>
            <a:ext cx="7858124" cy="27666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73100" y="3510162"/>
            <a:ext cx="5777554" cy="33650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7" name="Straight Arrow Connector 6"/>
          <p:cNvCxnSpPr>
            <a:stCxn id="10" idx="1"/>
          </p:cNvCxnSpPr>
          <p:nvPr/>
        </p:nvCxnSpPr>
        <p:spPr>
          <a:xfrm flipH="1" flipV="1">
            <a:off x="4572000" y="1003300"/>
            <a:ext cx="3286124" cy="8705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858124" y="905689"/>
            <a:ext cx="1184940" cy="369332"/>
          </a:xfrm>
          <a:prstGeom prst="rect">
            <a:avLst/>
          </a:prstGeom>
          <a:noFill/>
        </p:spPr>
        <p:txBody>
          <a:bodyPr wrap="none" rtlCol="0">
            <a:spAutoFit/>
          </a:bodyPr>
          <a:lstStyle/>
          <a:p>
            <a:r>
              <a:rPr lang="en-US" dirty="0" smtClean="0"/>
              <a:t>Main loop</a:t>
            </a:r>
            <a:endParaRPr lang="en-US" dirty="0"/>
          </a:p>
        </p:txBody>
      </p:sp>
      <p:cxnSp>
        <p:nvCxnSpPr>
          <p:cNvPr id="16" name="Straight Arrow Connector 15"/>
          <p:cNvCxnSpPr/>
          <p:nvPr/>
        </p:nvCxnSpPr>
        <p:spPr>
          <a:xfrm flipH="1">
            <a:off x="2311400" y="2945438"/>
            <a:ext cx="6697034" cy="69946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355470" y="2513529"/>
            <a:ext cx="2833355" cy="646331"/>
          </a:xfrm>
          <a:prstGeom prst="rect">
            <a:avLst/>
          </a:prstGeom>
          <a:noFill/>
        </p:spPr>
        <p:txBody>
          <a:bodyPr wrap="square" rtlCol="0">
            <a:spAutoFit/>
          </a:bodyPr>
          <a:lstStyle/>
          <a:p>
            <a:r>
              <a:rPr lang="en-US" dirty="0" smtClean="0"/>
              <a:t>Main arithmetic handling routine</a:t>
            </a:r>
            <a:endParaRPr lang="en-US" dirty="0"/>
          </a:p>
        </p:txBody>
      </p:sp>
      <p:cxnSp>
        <p:nvCxnSpPr>
          <p:cNvPr id="18" name="Straight Arrow Connector 17"/>
          <p:cNvCxnSpPr>
            <a:stCxn id="19" idx="1"/>
          </p:cNvCxnSpPr>
          <p:nvPr/>
        </p:nvCxnSpPr>
        <p:spPr>
          <a:xfrm flipH="1">
            <a:off x="4572000" y="5034995"/>
            <a:ext cx="4783469" cy="52760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9355469" y="4711829"/>
            <a:ext cx="2833355" cy="646331"/>
          </a:xfrm>
          <a:prstGeom prst="rect">
            <a:avLst/>
          </a:prstGeom>
          <a:noFill/>
        </p:spPr>
        <p:txBody>
          <a:bodyPr wrap="square" rtlCol="0">
            <a:spAutoFit/>
          </a:bodyPr>
          <a:lstStyle/>
          <a:p>
            <a:r>
              <a:rPr lang="en-US" dirty="0" smtClean="0"/>
              <a:t>More specific instruction routine</a:t>
            </a:r>
            <a:endParaRPr lang="en-US" dirty="0"/>
          </a:p>
        </p:txBody>
      </p:sp>
    </p:spTree>
    <p:extLst>
      <p:ext uri="{BB962C8B-B14F-4D97-AF65-F5344CB8AC3E}">
        <p14:creationId xmlns:p14="http://schemas.microsoft.com/office/powerpoint/2010/main" xmlns="" val="79113495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Emulation – Binary Translation</a:t>
            </a:r>
            <a:endParaRPr lang="en-US" dirty="0"/>
          </a:p>
        </p:txBody>
      </p:sp>
      <p:sp>
        <p:nvSpPr>
          <p:cNvPr id="3" name="Content Placeholder 2"/>
          <p:cNvSpPr>
            <a:spLocks noGrp="1"/>
          </p:cNvSpPr>
          <p:nvPr>
            <p:ph idx="1"/>
          </p:nvPr>
        </p:nvSpPr>
        <p:spPr/>
        <p:txBody>
          <a:bodyPr/>
          <a:lstStyle/>
          <a:p>
            <a:r>
              <a:rPr lang="en-US" sz="2400" dirty="0" smtClean="0"/>
              <a:t>Most naïve Binary translation:</a:t>
            </a:r>
          </a:p>
          <a:p>
            <a:pPr lvl="1"/>
            <a:r>
              <a:rPr lang="en-US" sz="2000" dirty="0" smtClean="0"/>
              <a:t>Contains a pre decode stage.</a:t>
            </a:r>
          </a:p>
          <a:p>
            <a:pPr lvl="1"/>
            <a:r>
              <a:rPr lang="en-US" sz="2000" dirty="0" smtClean="0"/>
              <a:t>Translate all source ISA into target ISA.</a:t>
            </a:r>
          </a:p>
          <a:p>
            <a:pPr lvl="1"/>
            <a:r>
              <a:rPr lang="en-US" sz="2000" dirty="0" smtClean="0"/>
              <a:t>Creates a second image in target ISA language with in process virtual memory space.</a:t>
            </a:r>
          </a:p>
          <a:p>
            <a:pPr lvl="1"/>
            <a:r>
              <a:rPr lang="en-US" sz="2000" dirty="0" smtClean="0"/>
              <a:t>Executes the translated image.</a:t>
            </a:r>
          </a:p>
          <a:p>
            <a:pPr lvl="1"/>
            <a:r>
              <a:rPr lang="en-US" sz="2000" dirty="0" smtClean="0"/>
              <a:t>We still holds a state of the guest machine </a:t>
            </a:r>
          </a:p>
          <a:p>
            <a:pPr lvl="2"/>
            <a:r>
              <a:rPr lang="en-US" dirty="0" smtClean="0"/>
              <a:t>(PC register, status registers and </a:t>
            </a:r>
            <a:r>
              <a:rPr lang="en-US" dirty="0" err="1" smtClean="0"/>
              <a:t>ect</a:t>
            </a:r>
            <a:r>
              <a:rPr lang="en-US" dirty="0" smtClean="0"/>
              <a:t>…) all in main</a:t>
            </a:r>
          </a:p>
          <a:p>
            <a:pPr marL="457200" lvl="2" indent="0">
              <a:buNone/>
            </a:pPr>
            <a:r>
              <a:rPr lang="en-US" dirty="0" smtClean="0"/>
              <a:t>Memory or mapped general registers.</a:t>
            </a:r>
            <a:endParaRPr lang="en-US" dirty="0"/>
          </a:p>
          <a:p>
            <a:pPr lvl="1"/>
            <a:endParaRPr lang="en-US" sz="2000" dirty="0"/>
          </a:p>
          <a:p>
            <a:endParaRPr lang="en-US" dirty="0"/>
          </a:p>
        </p:txBody>
      </p:sp>
      <p:sp>
        <p:nvSpPr>
          <p:cNvPr id="12" name="Slide Number Placeholder 11"/>
          <p:cNvSpPr>
            <a:spLocks noGrp="1"/>
          </p:cNvSpPr>
          <p:nvPr>
            <p:ph type="sldNum" sz="quarter" idx="12"/>
          </p:nvPr>
        </p:nvSpPr>
        <p:spPr/>
        <p:txBody>
          <a:bodyPr/>
          <a:lstStyle/>
          <a:p>
            <a:fld id="{D92B6165-2E63-41A3-8905-D7634EBC6D44}" type="slidenum">
              <a:rPr lang="en-US" smtClean="0"/>
              <a:pPr/>
              <a:t>9</a:t>
            </a:fld>
            <a:endParaRPr lang="en-US"/>
          </a:p>
        </p:txBody>
      </p:sp>
      <p:sp>
        <p:nvSpPr>
          <p:cNvPr id="9" name="TextBox 8"/>
          <p:cNvSpPr txBox="1"/>
          <p:nvPr/>
        </p:nvSpPr>
        <p:spPr>
          <a:xfrm>
            <a:off x="274320" y="6278420"/>
            <a:ext cx="5669280" cy="215444"/>
          </a:xfrm>
          <a:prstGeom prst="rect">
            <a:avLst/>
          </a:prstGeom>
          <a:noFill/>
        </p:spPr>
        <p:txBody>
          <a:bodyPr wrap="square" rtlCol="0">
            <a:spAutoFit/>
          </a:bodyPr>
          <a:lstStyle/>
          <a:p>
            <a:r>
              <a:rPr lang="en-US" sz="800" dirty="0"/>
              <a:t>Source: xx</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943600" y="2573325"/>
            <a:ext cx="4316413" cy="4284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0044398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17ecff2cc8de27b44b8498a86b735ae574781a1"/>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blank">
  <a:themeElements>
    <a:clrScheme name="AMAT 2016 v2">
      <a:dk1>
        <a:srgbClr val="53565A"/>
      </a:dk1>
      <a:lt1>
        <a:srgbClr val="FFFFFF"/>
      </a:lt1>
      <a:dk2>
        <a:srgbClr val="061E3C"/>
      </a:dk2>
      <a:lt2>
        <a:srgbClr val="D9D9D6"/>
      </a:lt2>
      <a:accent1>
        <a:srgbClr val="4599C3"/>
      </a:accent1>
      <a:accent2>
        <a:srgbClr val="84BD00"/>
      </a:accent2>
      <a:accent3>
        <a:srgbClr val="FFCD00"/>
      </a:accent3>
      <a:accent4>
        <a:srgbClr val="E87722"/>
      </a:accent4>
      <a:accent5>
        <a:srgbClr val="00B5E2"/>
      </a:accent5>
      <a:accent6>
        <a:srgbClr val="6244BB"/>
      </a:accent6>
      <a:hlink>
        <a:srgbClr val="6BA5B8"/>
      </a:hlink>
      <a:folHlink>
        <a:srgbClr val="888B8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MAT">
      <a:fillStyleLst>
        <a:solidFill>
          <a:schemeClr val="phClr"/>
        </a:solidFill>
        <a:gradFill rotWithShape="1">
          <a:gsLst>
            <a:gs pos="0">
              <a:schemeClr val="phClr">
                <a:shade val="30000"/>
                <a:satMod val="115000"/>
              </a:schemeClr>
            </a:gs>
            <a:gs pos="50000">
              <a:schemeClr val="phClr">
                <a:shade val="67500"/>
                <a:satMod val="115000"/>
              </a:schemeClr>
            </a:gs>
            <a:gs pos="100000">
              <a:schemeClr val="phClr">
                <a:shade val="100000"/>
                <a:satMod val="115000"/>
              </a:schemeClr>
            </a:gs>
          </a:gsLst>
          <a:lin ang="16200000" scaled="1"/>
        </a:gradFill>
        <a:gradFill rotWithShape="1">
          <a:gsLst>
            <a:gs pos="0">
              <a:schemeClr val="phClr">
                <a:shade val="30000"/>
                <a:satMod val="115000"/>
              </a:schemeClr>
            </a:gs>
            <a:gs pos="50000">
              <a:schemeClr val="phClr">
                <a:shade val="67500"/>
                <a:satMod val="115000"/>
              </a:schemeClr>
            </a:gs>
            <a:gs pos="100000">
              <a:schemeClr val="phClr">
                <a:shade val="100000"/>
                <a:satMod val="115000"/>
              </a:schemeClr>
            </a:gs>
          </a:gsLst>
          <a:lin ang="13500000" scaled="1"/>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12700">
          <a:no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a:defPPr>
      </a:lstStyle>
    </a:txDef>
  </a:objectDefaults>
  <a:extraClrSchemeLst/>
  <a:custClrLst>
    <a:custClr name="69 | 153 | 195">
      <a:srgbClr val="4599C3"/>
    </a:custClr>
    <a:custClr name="153 | 214 | 234">
      <a:srgbClr val="99D6EA"/>
    </a:custClr>
    <a:custClr name="0 | 181 | 226">
      <a:srgbClr val="00B5E2"/>
    </a:custClr>
    <a:custClr name="132 | 189 | 0">
      <a:srgbClr val="84BD00"/>
    </a:custClr>
    <a:custClr name="255 | 205 | 0">
      <a:srgbClr val="FFCD00"/>
    </a:custClr>
    <a:custClr name="232 | 119 | 34">
      <a:srgbClr val="E87722"/>
    </a:custClr>
    <a:custClr name="210 | 38 | 48">
      <a:srgbClr val="D22630"/>
    </a:custClr>
    <a:custClr name="98 | 68 | 187">
      <a:srgbClr val="6244BB"/>
    </a:custClr>
    <a:custClr name="white">
      <a:srgbClr val="FFFFFF"/>
    </a:custClr>
    <a:custClr name="black">
      <a:srgbClr val="000000"/>
    </a:custClr>
    <a:custClr name="217 | 217 | 214">
      <a:srgbClr val="D9D9D6"/>
    </a:custClr>
    <a:custClr name="136 | 139 | 141">
      <a:srgbClr val="888B8D"/>
    </a:custClr>
    <a:custClr name="83 | 86 | 90">
      <a:srgbClr val="53565A"/>
    </a:custClr>
    <a:custClr name="4 | 19 | 38">
      <a:srgbClr val="041326"/>
    </a:custClr>
  </a:custClrLst>
  <a:extLst>
    <a:ext uri="{05A4C25C-085E-4340-85A3-A5531E510DB2}">
      <thm15:themeFamily xmlns:thm15="http://schemas.microsoft.com/office/thememl/2012/main" xmlns="" name="AMAT_16x9_White_2016-v7.potx" id="{1D7EB51C-D909-4CE9-8E58-B2CBE384539A}" vid="{37F875C6-36AC-4977-BD87-9517B21F1215}"/>
    </a:ext>
  </a:extLst>
</a:theme>
</file>

<file path=ppt/theme/theme2.xml><?xml version="1.0" encoding="utf-8"?>
<a:theme xmlns:a="http://schemas.openxmlformats.org/drawingml/2006/main" name="Office Theme">
  <a:themeElements>
    <a:clrScheme name="AMAT 2016 v2">
      <a:dk1>
        <a:srgbClr val="53565A"/>
      </a:dk1>
      <a:lt1>
        <a:srgbClr val="FFFFFF"/>
      </a:lt1>
      <a:dk2>
        <a:srgbClr val="061E3C"/>
      </a:dk2>
      <a:lt2>
        <a:srgbClr val="D9D9D6"/>
      </a:lt2>
      <a:accent1>
        <a:srgbClr val="4599C3"/>
      </a:accent1>
      <a:accent2>
        <a:srgbClr val="84BD00"/>
      </a:accent2>
      <a:accent3>
        <a:srgbClr val="FFCD00"/>
      </a:accent3>
      <a:accent4>
        <a:srgbClr val="E87722"/>
      </a:accent4>
      <a:accent5>
        <a:srgbClr val="00B5E2"/>
      </a:accent5>
      <a:accent6>
        <a:srgbClr val="6244BB"/>
      </a:accent6>
      <a:hlink>
        <a:srgbClr val="6BA5B8"/>
      </a:hlink>
      <a:folHlink>
        <a:srgbClr val="888B8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MAT">
      <a:fillStyleLst>
        <a:solidFill>
          <a:schemeClr val="phClr"/>
        </a:solidFill>
        <a:gradFill rotWithShape="1">
          <a:gsLst>
            <a:gs pos="0">
              <a:schemeClr val="phClr">
                <a:shade val="30000"/>
                <a:satMod val="115000"/>
              </a:schemeClr>
            </a:gs>
            <a:gs pos="50000">
              <a:schemeClr val="phClr">
                <a:shade val="67500"/>
                <a:satMod val="115000"/>
              </a:schemeClr>
            </a:gs>
            <a:gs pos="100000">
              <a:schemeClr val="phClr">
                <a:shade val="100000"/>
                <a:satMod val="115000"/>
              </a:schemeClr>
            </a:gs>
          </a:gsLst>
          <a:lin ang="16200000" scaled="1"/>
        </a:gradFill>
        <a:gradFill rotWithShape="1">
          <a:gsLst>
            <a:gs pos="0">
              <a:schemeClr val="phClr">
                <a:shade val="30000"/>
                <a:satMod val="115000"/>
              </a:schemeClr>
            </a:gs>
            <a:gs pos="50000">
              <a:schemeClr val="phClr">
                <a:shade val="67500"/>
                <a:satMod val="115000"/>
              </a:schemeClr>
            </a:gs>
            <a:gs pos="100000">
              <a:schemeClr val="phClr">
                <a:shade val="100000"/>
                <a:satMod val="115000"/>
              </a:schemeClr>
            </a:gs>
          </a:gsLst>
          <a:lin ang="13500000" scaled="1"/>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41326"/>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a:defPPr>
      </a:lstStyle>
    </a:txDef>
  </a:objectDefaults>
  <a:extraClrSchemeLst/>
  <a:custClrLst>
    <a:custClr name="69 | 153 | 195">
      <a:srgbClr val="4599C3"/>
    </a:custClr>
    <a:custClr name="153 | 214 | 234">
      <a:srgbClr val="99D6EA"/>
    </a:custClr>
    <a:custClr name="0 | 181 | 226">
      <a:srgbClr val="00B5E2"/>
    </a:custClr>
    <a:custClr name="132 | 189 | 0">
      <a:srgbClr val="84BD00"/>
    </a:custClr>
    <a:custClr name="255 | 205 | 0">
      <a:srgbClr val="FFCD00"/>
    </a:custClr>
    <a:custClr name="232 | 119 | 34">
      <a:srgbClr val="E87722"/>
    </a:custClr>
    <a:custClr name="210 | 38 | 48">
      <a:srgbClr val="D22630"/>
    </a:custClr>
    <a:custClr name="98 | 68 | 187">
      <a:srgbClr val="6244BB"/>
    </a:custClr>
    <a:custClr name="white">
      <a:srgbClr val="FFFFFF"/>
    </a:custClr>
    <a:custClr name="black">
      <a:srgbClr val="000000"/>
    </a:custClr>
    <a:custClr name="217 | 217 | 214">
      <a:srgbClr val="D9D9D6"/>
    </a:custClr>
    <a:custClr name="136 | 139 | 141">
      <a:srgbClr val="888B8D"/>
    </a:custClr>
    <a:custClr name="83 | 86 | 90">
      <a:srgbClr val="53565A"/>
    </a:custClr>
    <a:custClr name="4 | 19 | 38">
      <a:srgbClr val="041326"/>
    </a:custClr>
  </a:custClrLst>
</a:theme>
</file>

<file path=ppt/theme/theme3.xml><?xml version="1.0" encoding="utf-8"?>
<a:theme xmlns:a="http://schemas.openxmlformats.org/drawingml/2006/main" name="Office Theme">
  <a:themeElements>
    <a:clrScheme name="AMAT 2016 v2">
      <a:dk1>
        <a:srgbClr val="53565A"/>
      </a:dk1>
      <a:lt1>
        <a:srgbClr val="FFFFFF"/>
      </a:lt1>
      <a:dk2>
        <a:srgbClr val="061E3C"/>
      </a:dk2>
      <a:lt2>
        <a:srgbClr val="D9D9D6"/>
      </a:lt2>
      <a:accent1>
        <a:srgbClr val="4599C3"/>
      </a:accent1>
      <a:accent2>
        <a:srgbClr val="84BD00"/>
      </a:accent2>
      <a:accent3>
        <a:srgbClr val="FFCD00"/>
      </a:accent3>
      <a:accent4>
        <a:srgbClr val="E87722"/>
      </a:accent4>
      <a:accent5>
        <a:srgbClr val="00B5E2"/>
      </a:accent5>
      <a:accent6>
        <a:srgbClr val="6244BB"/>
      </a:accent6>
      <a:hlink>
        <a:srgbClr val="6BA5B8"/>
      </a:hlink>
      <a:folHlink>
        <a:srgbClr val="888B8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MAT">
      <a:fillStyleLst>
        <a:solidFill>
          <a:schemeClr val="phClr"/>
        </a:solidFill>
        <a:gradFill rotWithShape="1">
          <a:gsLst>
            <a:gs pos="0">
              <a:schemeClr val="phClr">
                <a:shade val="30000"/>
                <a:satMod val="115000"/>
              </a:schemeClr>
            </a:gs>
            <a:gs pos="50000">
              <a:schemeClr val="phClr">
                <a:shade val="67500"/>
                <a:satMod val="115000"/>
              </a:schemeClr>
            </a:gs>
            <a:gs pos="100000">
              <a:schemeClr val="phClr">
                <a:shade val="100000"/>
                <a:satMod val="115000"/>
              </a:schemeClr>
            </a:gs>
          </a:gsLst>
          <a:lin ang="16200000" scaled="1"/>
        </a:gradFill>
        <a:gradFill rotWithShape="1">
          <a:gsLst>
            <a:gs pos="0">
              <a:schemeClr val="phClr">
                <a:shade val="30000"/>
                <a:satMod val="115000"/>
              </a:schemeClr>
            </a:gs>
            <a:gs pos="50000">
              <a:schemeClr val="phClr">
                <a:shade val="67500"/>
                <a:satMod val="115000"/>
              </a:schemeClr>
            </a:gs>
            <a:gs pos="100000">
              <a:schemeClr val="phClr">
                <a:shade val="100000"/>
                <a:satMod val="115000"/>
              </a:schemeClr>
            </a:gs>
          </a:gsLst>
          <a:lin ang="13500000" scaled="1"/>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41326"/>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a:defPPr>
      </a:lstStyle>
    </a:txDef>
  </a:objectDefaults>
  <a:extraClrSchemeLst/>
  <a:custClrLst>
    <a:custClr name="69 | 153 | 195">
      <a:srgbClr val="4599C3"/>
    </a:custClr>
    <a:custClr name="153 | 214 | 234">
      <a:srgbClr val="99D6EA"/>
    </a:custClr>
    <a:custClr name="0 | 181 | 226">
      <a:srgbClr val="00B5E2"/>
    </a:custClr>
    <a:custClr name="132 | 189 | 0">
      <a:srgbClr val="84BD00"/>
    </a:custClr>
    <a:custClr name="255 | 205 | 0">
      <a:srgbClr val="FFCD00"/>
    </a:custClr>
    <a:custClr name="232 | 119 | 34">
      <a:srgbClr val="E87722"/>
    </a:custClr>
    <a:custClr name="210 | 38 | 48">
      <a:srgbClr val="D22630"/>
    </a:custClr>
    <a:custClr name="98 | 68 | 187">
      <a:srgbClr val="6244BB"/>
    </a:custClr>
    <a:custClr name="white">
      <a:srgbClr val="FFFFFF"/>
    </a:custClr>
    <a:custClr name="black">
      <a:srgbClr val="000000"/>
    </a:custClr>
    <a:custClr name="217 | 217 | 214">
      <a:srgbClr val="D9D9D6"/>
    </a:custClr>
    <a:custClr name="136 | 139 | 141">
      <a:srgbClr val="888B8D"/>
    </a:custClr>
    <a:custClr name="83 | 86 | 90">
      <a:srgbClr val="53565A"/>
    </a:custClr>
    <a:custClr name="4 | 19 | 38">
      <a:srgbClr val="041326"/>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DisplayMode>DisplayMode_Single</DisplayMode>
</file>

<file path=customXml/item2.xml><?xml version="1.0" encoding="utf-8"?>
<ct:contentTypeSchema xmlns:ct="http://schemas.microsoft.com/office/2006/metadata/contentType" xmlns:ma="http://schemas.microsoft.com/office/2006/metadata/properties/metaAttributes" ct:_="" ma:_="" ma:contentTypeName="Document" ma:contentTypeID="0x010100B97870192D7B714FA92847E5A67DE882" ma:contentTypeVersion="1" ma:contentTypeDescription="Create a new document." ma:contentTypeScope="" ma:versionID="98bad29a3f961b54d6e8864ab4d15e7b">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DA37B76F-F350-4CC8-B330-8481AFA0740D}">
  <ds:schemaRefs/>
</ds:datastoreItem>
</file>

<file path=customXml/itemProps2.xml><?xml version="1.0" encoding="utf-8"?>
<ds:datastoreItem xmlns:ds="http://schemas.openxmlformats.org/officeDocument/2006/customXml" ds:itemID="{23948096-FFF5-4F81-ACE5-AFB4B9C528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34042F1-3E59-4D28-8834-1CDCBE32F3AB}">
  <ds:schemaRefs>
    <ds:schemaRef ds:uri="http://schemas.microsoft.com/sharepoint/v3/contenttype/forms"/>
  </ds:schemaRefs>
</ds:datastoreItem>
</file>

<file path=customXml/itemProps4.xml><?xml version="1.0" encoding="utf-8"?>
<ds:datastoreItem xmlns:ds="http://schemas.openxmlformats.org/officeDocument/2006/customXml" ds:itemID="{5BF21FE9-2692-4480-9813-CA2ED59A48CC}">
  <ds:schemaRefs>
    <ds:schemaRef ds:uri="http://www.w3.org/XML/1998/namespace"/>
    <ds:schemaRef ds:uri="http://purl.org/dc/elements/1.1/"/>
    <ds:schemaRef ds:uri="http://schemas.microsoft.com/office/2006/metadata/properties"/>
    <ds:schemaRef ds:uri="http://schemas.microsoft.com/office/infopath/2007/PartnerControls"/>
    <ds:schemaRef ds:uri="http://schemas.microsoft.com/office/2006/documentManagement/types"/>
    <ds:schemaRef ds:uri="http://schemas.microsoft.com/sharepoint/v3"/>
    <ds:schemaRef ds:uri="http://schemas.openxmlformats.org/package/2006/metadata/core-properties"/>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blank</Template>
  <TotalTime>15507</TotalTime>
  <Words>5289</Words>
  <Application>Microsoft Office PowerPoint</Application>
  <PresentationFormat>מותאם אישית</PresentationFormat>
  <Paragraphs>1119</Paragraphs>
  <Slides>74</Slides>
  <Notes>74</Notes>
  <HiddenSlides>0</HiddenSlides>
  <MMClips>0</MMClips>
  <ScaleCrop>false</ScaleCrop>
  <HeadingPairs>
    <vt:vector size="4" baseType="variant">
      <vt:variant>
        <vt:lpstr>ערכת נושא</vt:lpstr>
      </vt:variant>
      <vt:variant>
        <vt:i4>1</vt:i4>
      </vt:variant>
      <vt:variant>
        <vt:lpstr>כותרות שקופיות</vt:lpstr>
      </vt:variant>
      <vt:variant>
        <vt:i4>74</vt:i4>
      </vt:variant>
    </vt:vector>
  </HeadingPairs>
  <TitlesOfParts>
    <vt:vector size="75" baseType="lpstr">
      <vt:lpstr>blank</vt:lpstr>
      <vt:lpstr>QEMU and Include OS overview</vt:lpstr>
      <vt:lpstr>שקופית 2</vt:lpstr>
      <vt:lpstr>What is QEMU?</vt:lpstr>
      <vt:lpstr>ISA</vt:lpstr>
      <vt:lpstr>ISA</vt:lpstr>
      <vt:lpstr>Emulation</vt:lpstr>
      <vt:lpstr>Emulation - Interpreter</vt:lpstr>
      <vt:lpstr>Emulation - Interpreter</vt:lpstr>
      <vt:lpstr>Emulation – Binary Translation</vt:lpstr>
      <vt:lpstr>Emulation – Binary Translation</vt:lpstr>
      <vt:lpstr>Emulation – Binary Translation</vt:lpstr>
      <vt:lpstr>Emulation – Binary Translation</vt:lpstr>
      <vt:lpstr>Virtual machines</vt:lpstr>
      <vt:lpstr>Virtual machines</vt:lpstr>
      <vt:lpstr>Popek and Goldberg’s Theorem 1</vt:lpstr>
      <vt:lpstr>Popek and Goldberg’s Theorem 1 - Efficiency </vt:lpstr>
      <vt:lpstr>Popek and Goldberg’s Theorem 1 - Efficiency </vt:lpstr>
      <vt:lpstr>Virtual machines</vt:lpstr>
      <vt:lpstr>שקופית 19</vt:lpstr>
      <vt:lpstr>What is Include OS?</vt:lpstr>
      <vt:lpstr>What is Include OS?</vt:lpstr>
      <vt:lpstr>What is Include OS?</vt:lpstr>
      <vt:lpstr>Include OS features</vt:lpstr>
      <vt:lpstr>שקופית 24</vt:lpstr>
      <vt:lpstr>Lets build an OS, how was runtime support achieved?</vt:lpstr>
      <vt:lpstr>Meet Dudinka (Now AOS), a minimal OS</vt:lpstr>
      <vt:lpstr>AOS runtime propagation for syscall demo:</vt:lpstr>
      <vt:lpstr>C++ support</vt:lpstr>
      <vt:lpstr>Compiler</vt:lpstr>
      <vt:lpstr>AOS Makefile:</vt:lpstr>
      <vt:lpstr>So lets summarized what we have until now:</vt:lpstr>
      <vt:lpstr>So lets summarized what we have until now:</vt:lpstr>
      <vt:lpstr>שקופית 33</vt:lpstr>
      <vt:lpstr>Include OS - Memory</vt:lpstr>
      <vt:lpstr>Segments and GDT</vt:lpstr>
      <vt:lpstr>Include OS - Memory</vt:lpstr>
      <vt:lpstr>Using the heap</vt:lpstr>
      <vt:lpstr>Memory management system call</vt:lpstr>
      <vt:lpstr>What are our benefits?</vt:lpstr>
      <vt:lpstr>Our loss?</vt:lpstr>
      <vt:lpstr>Advanced Configuration and Power Interface</vt:lpstr>
      <vt:lpstr>ACPI descriptor tables</vt:lpstr>
      <vt:lpstr>Advanced Configuration and Power Interface</vt:lpstr>
      <vt:lpstr>Advanced Configuration and Power Interface</vt:lpstr>
      <vt:lpstr>Legacy PIC – CPU interrupt schema</vt:lpstr>
      <vt:lpstr>Interrupts Handling</vt:lpstr>
      <vt:lpstr>Setting the IDT table</vt:lpstr>
      <vt:lpstr>IDT registered services</vt:lpstr>
      <vt:lpstr>Advanced Programmable interrupt controller</vt:lpstr>
      <vt:lpstr>Advanced Programmable interrupt controller</vt:lpstr>
      <vt:lpstr>8259 PIC </vt:lpstr>
      <vt:lpstr>Legacy PIC settings</vt:lpstr>
      <vt:lpstr>Local APIC settings</vt:lpstr>
      <vt:lpstr>APIC setting</vt:lpstr>
      <vt:lpstr>External APIC setting</vt:lpstr>
      <vt:lpstr>External APIC setting</vt:lpstr>
      <vt:lpstr>External APIC setting</vt:lpstr>
      <vt:lpstr>External APIC setting</vt:lpstr>
      <vt:lpstr>Symmetric multi processing </vt:lpstr>
      <vt:lpstr>Symmetric multi processing</vt:lpstr>
      <vt:lpstr>Symmetric multi processing</vt:lpstr>
      <vt:lpstr>Booting sequence</vt:lpstr>
      <vt:lpstr>SMP Booting sequence</vt:lpstr>
      <vt:lpstr>SMP Booting sequence</vt:lpstr>
      <vt:lpstr>SMP Booting sequence</vt:lpstr>
      <vt:lpstr>SMP Booting sequence</vt:lpstr>
      <vt:lpstr>SMP Booting sequence</vt:lpstr>
      <vt:lpstr>SMP Booting sequence</vt:lpstr>
      <vt:lpstr>SMP Booting sequence</vt:lpstr>
      <vt:lpstr>SMP Booting sequence</vt:lpstr>
      <vt:lpstr>SMP Booting sequence</vt:lpstr>
      <vt:lpstr>Security – Heap memory</vt:lpstr>
      <vt:lpstr>Security – Stack overflow protection</vt:lpstr>
      <vt:lpstr>שקופית 74</vt:lpstr>
    </vt:vector>
  </TitlesOfParts>
  <Company>Applied Materials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dc:title>
  <dc:creator>Oleg Nepomnyaschy</dc:creator>
  <cp:lastModifiedBy>Dudi</cp:lastModifiedBy>
  <cp:revision>307</cp:revision>
  <dcterms:created xsi:type="dcterms:W3CDTF">2016-06-06T07:03:43Z</dcterms:created>
  <dcterms:modified xsi:type="dcterms:W3CDTF">2017-03-02T23:27:09Z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1930507</vt:lpwstr>
  </property>
  <property fmtid="{D5CDD505-2E9C-101B-9397-08002B2CF9AE}" pid="3" name="NXPowerLiteSettings">
    <vt:lpwstr>F74006B004C800</vt:lpwstr>
  </property>
  <property fmtid="{D5CDD505-2E9C-101B-9397-08002B2CF9AE}" pid="4" name="NXPowerLiteVersion">
    <vt:lpwstr>D7.0.2</vt:lpwstr>
  </property>
  <property fmtid="{D5CDD505-2E9C-101B-9397-08002B2CF9AE}" pid="5" name="ContentTypeId">
    <vt:lpwstr>0x010100B97870192D7B714FA92847E5A67DE882</vt:lpwstr>
  </property>
</Properties>
</file>